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8" r:id="rId3"/>
    <p:sldId id="325" r:id="rId4"/>
    <p:sldId id="266" r:id="rId5"/>
    <p:sldId id="257" r:id="rId6"/>
    <p:sldId id="258" r:id="rId7"/>
    <p:sldId id="259" r:id="rId8"/>
    <p:sldId id="262" r:id="rId9"/>
    <p:sldId id="261" r:id="rId10"/>
    <p:sldId id="263" r:id="rId11"/>
    <p:sldId id="260" r:id="rId12"/>
    <p:sldId id="264" r:id="rId13"/>
    <p:sldId id="267" r:id="rId14"/>
    <p:sldId id="281" r:id="rId15"/>
    <p:sldId id="279" r:id="rId16"/>
    <p:sldId id="283" r:id="rId17"/>
    <p:sldId id="275" r:id="rId18"/>
    <p:sldId id="274" r:id="rId19"/>
    <p:sldId id="265" r:id="rId20"/>
    <p:sldId id="271" r:id="rId21"/>
    <p:sldId id="270" r:id="rId22"/>
    <p:sldId id="309" r:id="rId23"/>
    <p:sldId id="284" r:id="rId24"/>
    <p:sldId id="330" r:id="rId25"/>
    <p:sldId id="285" r:id="rId26"/>
    <p:sldId id="331" r:id="rId27"/>
    <p:sldId id="286" r:id="rId28"/>
    <p:sldId id="332" r:id="rId29"/>
    <p:sldId id="287" r:id="rId30"/>
    <p:sldId id="310" r:id="rId31"/>
    <p:sldId id="311" r:id="rId32"/>
    <p:sldId id="314" r:id="rId33"/>
    <p:sldId id="315" r:id="rId34"/>
    <p:sldId id="316" r:id="rId35"/>
    <p:sldId id="288" r:id="rId36"/>
    <p:sldId id="304" r:id="rId37"/>
    <p:sldId id="306" r:id="rId38"/>
    <p:sldId id="300" r:id="rId39"/>
    <p:sldId id="301" r:id="rId40"/>
    <p:sldId id="302" r:id="rId41"/>
    <p:sldId id="307" r:id="rId42"/>
    <p:sldId id="289" r:id="rId43"/>
    <p:sldId id="293" r:id="rId44"/>
    <p:sldId id="294" r:id="rId45"/>
    <p:sldId id="297" r:id="rId46"/>
    <p:sldId id="291" r:id="rId47"/>
    <p:sldId id="292" r:id="rId48"/>
    <p:sldId id="295" r:id="rId49"/>
    <p:sldId id="290" r:id="rId50"/>
    <p:sldId id="317" r:id="rId51"/>
    <p:sldId id="298" r:id="rId52"/>
    <p:sldId id="299" r:id="rId53"/>
    <p:sldId id="296" r:id="rId54"/>
    <p:sldId id="321" r:id="rId55"/>
    <p:sldId id="312" r:id="rId56"/>
    <p:sldId id="313" r:id="rId57"/>
    <p:sldId id="318" r:id="rId58"/>
    <p:sldId id="320" r:id="rId59"/>
    <p:sldId id="319" r:id="rId60"/>
    <p:sldId id="322" r:id="rId61"/>
    <p:sldId id="323" r:id="rId62"/>
    <p:sldId id="328" r:id="rId63"/>
    <p:sldId id="324" r:id="rId64"/>
    <p:sldId id="327" r:id="rId65"/>
    <p:sldId id="326" r:id="rId66"/>
    <p:sldId id="329" r:id="rId67"/>
    <p:sldId id="280" r:id="rId68"/>
    <p:sldId id="333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CDB954-EE52-4831-926B-5D5E180C16BF}" v="109" dt="2022-01-15T07:23:14.1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94" y="52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wu Hu" userId="1c2ad0e2-5d15-48bc-b04e-219d9abe181a" providerId="ADAL" clId="{B2F5F9C0-7446-4ACC-8ECA-BAB53F1CDF42}"/>
    <pc:docChg chg="undo custSel addSld delSld modSld">
      <pc:chgData name="Xiaowu Hu" userId="1c2ad0e2-5d15-48bc-b04e-219d9abe181a" providerId="ADAL" clId="{B2F5F9C0-7446-4ACC-8ECA-BAB53F1CDF42}" dt="2022-01-14T12:29:27.587" v="971" actId="20577"/>
      <pc:docMkLst>
        <pc:docMk/>
      </pc:docMkLst>
      <pc:sldChg chg="modSp">
        <pc:chgData name="Xiaowu Hu" userId="1c2ad0e2-5d15-48bc-b04e-219d9abe181a" providerId="ADAL" clId="{B2F5F9C0-7446-4ACC-8ECA-BAB53F1CDF42}" dt="2022-01-06T10:47:04.383" v="595" actId="20577"/>
        <pc:sldMkLst>
          <pc:docMk/>
          <pc:sldMk cId="38170308" sldId="258"/>
        </pc:sldMkLst>
        <pc:graphicFrameChg chg="mod">
          <ac:chgData name="Xiaowu Hu" userId="1c2ad0e2-5d15-48bc-b04e-219d9abe181a" providerId="ADAL" clId="{B2F5F9C0-7446-4ACC-8ECA-BAB53F1CDF42}" dt="2022-01-06T10:47:04.383" v="595" actId="20577"/>
          <ac:graphicFrameMkLst>
            <pc:docMk/>
            <pc:sldMk cId="38170308" sldId="258"/>
            <ac:graphicFrameMk id="5" creationId="{939D9138-3172-4FD0-87D6-6DB772C00850}"/>
          </ac:graphicFrameMkLst>
        </pc:graphicFrameChg>
      </pc:sldChg>
      <pc:sldChg chg="modSp modAnim">
        <pc:chgData name="Xiaowu Hu" userId="1c2ad0e2-5d15-48bc-b04e-219d9abe181a" providerId="ADAL" clId="{B2F5F9C0-7446-4ACC-8ECA-BAB53F1CDF42}" dt="2022-01-06T10:47:59.576" v="624" actId="20577"/>
        <pc:sldMkLst>
          <pc:docMk/>
          <pc:sldMk cId="3630352748" sldId="259"/>
        </pc:sldMkLst>
        <pc:spChg chg="mod">
          <ac:chgData name="Xiaowu Hu" userId="1c2ad0e2-5d15-48bc-b04e-219d9abe181a" providerId="ADAL" clId="{B2F5F9C0-7446-4ACC-8ECA-BAB53F1CDF42}" dt="2022-01-06T10:47:59.576" v="624" actId="20577"/>
          <ac:spMkLst>
            <pc:docMk/>
            <pc:sldMk cId="3630352748" sldId="259"/>
            <ac:spMk id="9" creationId="{7FAD733F-4E8E-4A40-9B5D-970ED6B6BB29}"/>
          </ac:spMkLst>
        </pc:spChg>
      </pc:sldChg>
      <pc:sldChg chg="addSp modSp mod modAnim">
        <pc:chgData name="Xiaowu Hu" userId="1c2ad0e2-5d15-48bc-b04e-219d9abe181a" providerId="ADAL" clId="{B2F5F9C0-7446-4ACC-8ECA-BAB53F1CDF42}" dt="2022-01-06T10:54:31.848" v="798"/>
        <pc:sldMkLst>
          <pc:docMk/>
          <pc:sldMk cId="86801388" sldId="262"/>
        </pc:sldMkLst>
        <pc:spChg chg="mod">
          <ac:chgData name="Xiaowu Hu" userId="1c2ad0e2-5d15-48bc-b04e-219d9abe181a" providerId="ADAL" clId="{B2F5F9C0-7446-4ACC-8ECA-BAB53F1CDF42}" dt="2022-01-06T10:52:03.869" v="703" actId="20577"/>
          <ac:spMkLst>
            <pc:docMk/>
            <pc:sldMk cId="86801388" sldId="262"/>
            <ac:spMk id="3" creationId="{7BEC7B62-5524-4832-8BAB-E132A24A0E23}"/>
          </ac:spMkLst>
        </pc:spChg>
        <pc:spChg chg="add mod">
          <ac:chgData name="Xiaowu Hu" userId="1c2ad0e2-5d15-48bc-b04e-219d9abe181a" providerId="ADAL" clId="{B2F5F9C0-7446-4ACC-8ECA-BAB53F1CDF42}" dt="2022-01-06T10:50:27.968" v="699" actId="20577"/>
          <ac:spMkLst>
            <pc:docMk/>
            <pc:sldMk cId="86801388" sldId="262"/>
            <ac:spMk id="5" creationId="{F4B42123-D71E-4C57-BDD0-D4C5738F1D11}"/>
          </ac:spMkLst>
        </pc:spChg>
        <pc:spChg chg="add mod">
          <ac:chgData name="Xiaowu Hu" userId="1c2ad0e2-5d15-48bc-b04e-219d9abe181a" providerId="ADAL" clId="{B2F5F9C0-7446-4ACC-8ECA-BAB53F1CDF42}" dt="2022-01-06T10:52:53.421" v="708"/>
          <ac:spMkLst>
            <pc:docMk/>
            <pc:sldMk cId="86801388" sldId="262"/>
            <ac:spMk id="7" creationId="{2C20E348-D2F0-47A9-AEA1-572E30321233}"/>
          </ac:spMkLst>
        </pc:spChg>
        <pc:spChg chg="add mod">
          <ac:chgData name="Xiaowu Hu" userId="1c2ad0e2-5d15-48bc-b04e-219d9abe181a" providerId="ADAL" clId="{B2F5F9C0-7446-4ACC-8ECA-BAB53F1CDF42}" dt="2022-01-06T10:53:03.901" v="762" actId="1037"/>
          <ac:spMkLst>
            <pc:docMk/>
            <pc:sldMk cId="86801388" sldId="262"/>
            <ac:spMk id="9" creationId="{BFE0EED2-36E9-4378-AD5A-4AF205475532}"/>
          </ac:spMkLst>
        </pc:spChg>
        <pc:spChg chg="add mod">
          <ac:chgData name="Xiaowu Hu" userId="1c2ad0e2-5d15-48bc-b04e-219d9abe181a" providerId="ADAL" clId="{B2F5F9C0-7446-4ACC-8ECA-BAB53F1CDF42}" dt="2022-01-06T10:53:22.169" v="784" actId="208"/>
          <ac:spMkLst>
            <pc:docMk/>
            <pc:sldMk cId="86801388" sldId="262"/>
            <ac:spMk id="11" creationId="{A00C0793-C1B8-492F-9F98-65D140E1C1C8}"/>
          </ac:spMkLst>
        </pc:spChg>
        <pc:spChg chg="add mod">
          <ac:chgData name="Xiaowu Hu" userId="1c2ad0e2-5d15-48bc-b04e-219d9abe181a" providerId="ADAL" clId="{B2F5F9C0-7446-4ACC-8ECA-BAB53F1CDF42}" dt="2022-01-06T10:53:28.258" v="792" actId="1036"/>
          <ac:spMkLst>
            <pc:docMk/>
            <pc:sldMk cId="86801388" sldId="262"/>
            <ac:spMk id="13" creationId="{D1BB6073-1F88-4AB4-962E-F15371F268BC}"/>
          </ac:spMkLst>
        </pc:spChg>
      </pc:sldChg>
      <pc:sldChg chg="modSp mod">
        <pc:chgData name="Xiaowu Hu" userId="1c2ad0e2-5d15-48bc-b04e-219d9abe181a" providerId="ADAL" clId="{B2F5F9C0-7446-4ACC-8ECA-BAB53F1CDF42}" dt="2022-01-04T07:41:18.777" v="590" actId="20577"/>
        <pc:sldMkLst>
          <pc:docMk/>
          <pc:sldMk cId="2974097930" sldId="280"/>
        </pc:sldMkLst>
        <pc:spChg chg="mod">
          <ac:chgData name="Xiaowu Hu" userId="1c2ad0e2-5d15-48bc-b04e-219d9abe181a" providerId="ADAL" clId="{B2F5F9C0-7446-4ACC-8ECA-BAB53F1CDF42}" dt="2022-01-04T07:41:18.777" v="590" actId="20577"/>
          <ac:spMkLst>
            <pc:docMk/>
            <pc:sldMk cId="2974097930" sldId="280"/>
            <ac:spMk id="2" creationId="{1F387007-5C2C-4E7D-8C28-A008DBA32F73}"/>
          </ac:spMkLst>
        </pc:spChg>
      </pc:sldChg>
      <pc:sldChg chg="del">
        <pc:chgData name="Xiaowu Hu" userId="1c2ad0e2-5d15-48bc-b04e-219d9abe181a" providerId="ADAL" clId="{B2F5F9C0-7446-4ACC-8ECA-BAB53F1CDF42}" dt="2022-01-04T07:04:25.636" v="113" actId="47"/>
        <pc:sldMkLst>
          <pc:docMk/>
          <pc:sldMk cId="320452141" sldId="308"/>
        </pc:sldMkLst>
      </pc:sldChg>
      <pc:sldChg chg="addSp delSp modSp new mod setBg setClrOvrMap">
        <pc:chgData name="Xiaowu Hu" userId="1c2ad0e2-5d15-48bc-b04e-219d9abe181a" providerId="ADAL" clId="{B2F5F9C0-7446-4ACC-8ECA-BAB53F1CDF42}" dt="2022-01-04T06:52:46.743" v="106" actId="20577"/>
        <pc:sldMkLst>
          <pc:docMk/>
          <pc:sldMk cId="2888088157" sldId="312"/>
        </pc:sldMkLst>
        <pc:spChg chg="mod">
          <ac:chgData name="Xiaowu Hu" userId="1c2ad0e2-5d15-48bc-b04e-219d9abe181a" providerId="ADAL" clId="{B2F5F9C0-7446-4ACC-8ECA-BAB53F1CDF42}" dt="2022-01-04T06:50:46.968" v="43" actId="26606"/>
          <ac:spMkLst>
            <pc:docMk/>
            <pc:sldMk cId="2888088157" sldId="312"/>
            <ac:spMk id="2" creationId="{58498659-B1D6-422A-86FE-5354510C1C8C}"/>
          </ac:spMkLst>
        </pc:spChg>
        <pc:spChg chg="del">
          <ac:chgData name="Xiaowu Hu" userId="1c2ad0e2-5d15-48bc-b04e-219d9abe181a" providerId="ADAL" clId="{B2F5F9C0-7446-4ACC-8ECA-BAB53F1CDF42}" dt="2022-01-04T06:49:07.222" v="32" actId="931"/>
          <ac:spMkLst>
            <pc:docMk/>
            <pc:sldMk cId="2888088157" sldId="312"/>
            <ac:spMk id="3" creationId="{267AF685-A09E-4A74-B652-A3C92770BB91}"/>
          </ac:spMkLst>
        </pc:spChg>
        <pc:spChg chg="add mod">
          <ac:chgData name="Xiaowu Hu" userId="1c2ad0e2-5d15-48bc-b04e-219d9abe181a" providerId="ADAL" clId="{B2F5F9C0-7446-4ACC-8ECA-BAB53F1CDF42}" dt="2022-01-04T06:52:46.743" v="106" actId="20577"/>
          <ac:spMkLst>
            <pc:docMk/>
            <pc:sldMk cId="2888088157" sldId="312"/>
            <ac:spMk id="9" creationId="{52347B10-5F73-4C47-9297-71A6C997A3F9}"/>
          </ac:spMkLst>
        </pc:spChg>
        <pc:spChg chg="add">
          <ac:chgData name="Xiaowu Hu" userId="1c2ad0e2-5d15-48bc-b04e-219d9abe181a" providerId="ADAL" clId="{B2F5F9C0-7446-4ACC-8ECA-BAB53F1CDF42}" dt="2022-01-04T06:50:46.968" v="43" actId="26606"/>
          <ac:spMkLst>
            <pc:docMk/>
            <pc:sldMk cId="2888088157" sldId="312"/>
            <ac:spMk id="12" creationId="{05325879-C4B2-475E-B853-DC8F21A63351}"/>
          </ac:spMkLst>
        </pc:spChg>
        <pc:spChg chg="add">
          <ac:chgData name="Xiaowu Hu" userId="1c2ad0e2-5d15-48bc-b04e-219d9abe181a" providerId="ADAL" clId="{B2F5F9C0-7446-4ACC-8ECA-BAB53F1CDF42}" dt="2022-01-04T06:50:46.968" v="43" actId="26606"/>
          <ac:spMkLst>
            <pc:docMk/>
            <pc:sldMk cId="2888088157" sldId="312"/>
            <ac:spMk id="14" creationId="{012C085F-3B19-420D-902A-B55695F5036C}"/>
          </ac:spMkLst>
        </pc:spChg>
        <pc:picChg chg="add mod">
          <ac:chgData name="Xiaowu Hu" userId="1c2ad0e2-5d15-48bc-b04e-219d9abe181a" providerId="ADAL" clId="{B2F5F9C0-7446-4ACC-8ECA-BAB53F1CDF42}" dt="2022-01-04T06:52:06.218" v="63" actId="14100"/>
          <ac:picMkLst>
            <pc:docMk/>
            <pc:sldMk cId="2888088157" sldId="312"/>
            <ac:picMk id="5" creationId="{5D25BB99-3DBC-4A54-8246-7040450DD04E}"/>
          </ac:picMkLst>
        </pc:picChg>
      </pc:sldChg>
      <pc:sldChg chg="addSp delSp modSp new mod setBg setClrOvrMap">
        <pc:chgData name="Xiaowu Hu" userId="1c2ad0e2-5d15-48bc-b04e-219d9abe181a" providerId="ADAL" clId="{B2F5F9C0-7446-4ACC-8ECA-BAB53F1CDF42}" dt="2022-01-04T07:24:13.907" v="451" actId="20577"/>
        <pc:sldMkLst>
          <pc:docMk/>
          <pc:sldMk cId="3772282264" sldId="313"/>
        </pc:sldMkLst>
        <pc:spChg chg="mod">
          <ac:chgData name="Xiaowu Hu" userId="1c2ad0e2-5d15-48bc-b04e-219d9abe181a" providerId="ADAL" clId="{B2F5F9C0-7446-4ACC-8ECA-BAB53F1CDF42}" dt="2022-01-04T06:50:50.254" v="44" actId="26606"/>
          <ac:spMkLst>
            <pc:docMk/>
            <pc:sldMk cId="3772282264" sldId="313"/>
            <ac:spMk id="2" creationId="{1766A012-7D90-4A52-AE6B-02F0E0FA4519}"/>
          </ac:spMkLst>
        </pc:spChg>
        <pc:spChg chg="del">
          <ac:chgData name="Xiaowu Hu" userId="1c2ad0e2-5d15-48bc-b04e-219d9abe181a" providerId="ADAL" clId="{B2F5F9C0-7446-4ACC-8ECA-BAB53F1CDF42}" dt="2022-01-04T06:49:58.797" v="35" actId="931"/>
          <ac:spMkLst>
            <pc:docMk/>
            <pc:sldMk cId="3772282264" sldId="313"/>
            <ac:spMk id="3" creationId="{82339A05-E87E-4A7C-A5BE-E9E59F1A6989}"/>
          </ac:spMkLst>
        </pc:spChg>
        <pc:spChg chg="add mod">
          <ac:chgData name="Xiaowu Hu" userId="1c2ad0e2-5d15-48bc-b04e-219d9abe181a" providerId="ADAL" clId="{B2F5F9C0-7446-4ACC-8ECA-BAB53F1CDF42}" dt="2022-01-04T07:24:13.907" v="451" actId="20577"/>
          <ac:spMkLst>
            <pc:docMk/>
            <pc:sldMk cId="3772282264" sldId="313"/>
            <ac:spMk id="9" creationId="{F5C7AC56-9955-4B10-AB09-8153B95443C0}"/>
          </ac:spMkLst>
        </pc:spChg>
        <pc:spChg chg="add">
          <ac:chgData name="Xiaowu Hu" userId="1c2ad0e2-5d15-48bc-b04e-219d9abe181a" providerId="ADAL" clId="{B2F5F9C0-7446-4ACC-8ECA-BAB53F1CDF42}" dt="2022-01-04T06:50:50.254" v="44" actId="26606"/>
          <ac:spMkLst>
            <pc:docMk/>
            <pc:sldMk cId="3772282264" sldId="313"/>
            <ac:spMk id="12" creationId="{05325879-C4B2-475E-B853-DC8F21A63351}"/>
          </ac:spMkLst>
        </pc:spChg>
        <pc:spChg chg="add">
          <ac:chgData name="Xiaowu Hu" userId="1c2ad0e2-5d15-48bc-b04e-219d9abe181a" providerId="ADAL" clId="{B2F5F9C0-7446-4ACC-8ECA-BAB53F1CDF42}" dt="2022-01-04T06:50:50.254" v="44" actId="26606"/>
          <ac:spMkLst>
            <pc:docMk/>
            <pc:sldMk cId="3772282264" sldId="313"/>
            <ac:spMk id="14" creationId="{012C085F-3B19-420D-902A-B55695F5036C}"/>
          </ac:spMkLst>
        </pc:spChg>
        <pc:picChg chg="add mod">
          <ac:chgData name="Xiaowu Hu" userId="1c2ad0e2-5d15-48bc-b04e-219d9abe181a" providerId="ADAL" clId="{B2F5F9C0-7446-4ACC-8ECA-BAB53F1CDF42}" dt="2022-01-04T06:51:56.074" v="59" actId="14100"/>
          <ac:picMkLst>
            <pc:docMk/>
            <pc:sldMk cId="3772282264" sldId="313"/>
            <ac:picMk id="5" creationId="{EDD9030C-06A7-4C97-9EFA-432123715B31}"/>
          </ac:picMkLst>
        </pc:picChg>
      </pc:sldChg>
      <pc:sldChg chg="addSp delSp modSp new mod setBg setClrOvrMap">
        <pc:chgData name="Xiaowu Hu" userId="1c2ad0e2-5d15-48bc-b04e-219d9abe181a" providerId="ADAL" clId="{B2F5F9C0-7446-4ACC-8ECA-BAB53F1CDF42}" dt="2022-01-04T07:07:33.715" v="239" actId="20577"/>
        <pc:sldMkLst>
          <pc:docMk/>
          <pc:sldMk cId="2723013567" sldId="314"/>
        </pc:sldMkLst>
        <pc:spChg chg="mod">
          <ac:chgData name="Xiaowu Hu" userId="1c2ad0e2-5d15-48bc-b04e-219d9abe181a" providerId="ADAL" clId="{B2F5F9C0-7446-4ACC-8ECA-BAB53F1CDF42}" dt="2022-01-04T07:06:08.466" v="154" actId="26606"/>
          <ac:spMkLst>
            <pc:docMk/>
            <pc:sldMk cId="2723013567" sldId="314"/>
            <ac:spMk id="2" creationId="{6CBEC664-C682-43AF-B105-9D0D60859101}"/>
          </ac:spMkLst>
        </pc:spChg>
        <pc:spChg chg="del">
          <ac:chgData name="Xiaowu Hu" userId="1c2ad0e2-5d15-48bc-b04e-219d9abe181a" providerId="ADAL" clId="{B2F5F9C0-7446-4ACC-8ECA-BAB53F1CDF42}" dt="2022-01-04T07:04:40.041" v="115" actId="931"/>
          <ac:spMkLst>
            <pc:docMk/>
            <pc:sldMk cId="2723013567" sldId="314"/>
            <ac:spMk id="3" creationId="{C27BC0CF-9AEB-4327-AFC8-AD0242A074E7}"/>
          </ac:spMkLst>
        </pc:spChg>
        <pc:spChg chg="add mod">
          <ac:chgData name="Xiaowu Hu" userId="1c2ad0e2-5d15-48bc-b04e-219d9abe181a" providerId="ADAL" clId="{B2F5F9C0-7446-4ACC-8ECA-BAB53F1CDF42}" dt="2022-01-04T07:07:33.715" v="239" actId="20577"/>
          <ac:spMkLst>
            <pc:docMk/>
            <pc:sldMk cId="2723013567" sldId="314"/>
            <ac:spMk id="9" creationId="{F0950682-ABDB-404E-BBBA-3BDDC6CCF544}"/>
          </ac:spMkLst>
        </pc:spChg>
        <pc:spChg chg="add del">
          <ac:chgData name="Xiaowu Hu" userId="1c2ad0e2-5d15-48bc-b04e-219d9abe181a" providerId="ADAL" clId="{B2F5F9C0-7446-4ACC-8ECA-BAB53F1CDF42}" dt="2022-01-04T07:06:08.466" v="154" actId="26606"/>
          <ac:spMkLst>
            <pc:docMk/>
            <pc:sldMk cId="2723013567" sldId="314"/>
            <ac:spMk id="12" creationId="{05325879-C4B2-475E-B853-DC8F21A63351}"/>
          </ac:spMkLst>
        </pc:spChg>
        <pc:spChg chg="add del">
          <ac:chgData name="Xiaowu Hu" userId="1c2ad0e2-5d15-48bc-b04e-219d9abe181a" providerId="ADAL" clId="{B2F5F9C0-7446-4ACC-8ECA-BAB53F1CDF42}" dt="2022-01-04T07:06:08.466" v="154" actId="26606"/>
          <ac:spMkLst>
            <pc:docMk/>
            <pc:sldMk cId="2723013567" sldId="314"/>
            <ac:spMk id="14" creationId="{012C085F-3B19-420D-902A-B55695F5036C}"/>
          </ac:spMkLst>
        </pc:spChg>
        <pc:spChg chg="add">
          <ac:chgData name="Xiaowu Hu" userId="1c2ad0e2-5d15-48bc-b04e-219d9abe181a" providerId="ADAL" clId="{B2F5F9C0-7446-4ACC-8ECA-BAB53F1CDF42}" dt="2022-01-04T07:06:08.466" v="154" actId="26606"/>
          <ac:spMkLst>
            <pc:docMk/>
            <pc:sldMk cId="2723013567" sldId="314"/>
            <ac:spMk id="19" creationId="{8D77D416-66F5-413A-9B46-6289471B36B6}"/>
          </ac:spMkLst>
        </pc:spChg>
        <pc:picChg chg="add mod ord">
          <ac:chgData name="Xiaowu Hu" userId="1c2ad0e2-5d15-48bc-b04e-219d9abe181a" providerId="ADAL" clId="{B2F5F9C0-7446-4ACC-8ECA-BAB53F1CDF42}" dt="2022-01-04T07:06:08.466" v="154" actId="26606"/>
          <ac:picMkLst>
            <pc:docMk/>
            <pc:sldMk cId="2723013567" sldId="314"/>
            <ac:picMk id="5" creationId="{AEF61106-186F-4492-8633-480164846906}"/>
          </ac:picMkLst>
        </pc:picChg>
      </pc:sldChg>
      <pc:sldChg chg="addSp delSp modSp new mod setBg">
        <pc:chgData name="Xiaowu Hu" userId="1c2ad0e2-5d15-48bc-b04e-219d9abe181a" providerId="ADAL" clId="{B2F5F9C0-7446-4ACC-8ECA-BAB53F1CDF42}" dt="2022-01-04T07:11:59.239" v="355" actId="1076"/>
        <pc:sldMkLst>
          <pc:docMk/>
          <pc:sldMk cId="503045981" sldId="315"/>
        </pc:sldMkLst>
        <pc:spChg chg="mod ord">
          <ac:chgData name="Xiaowu Hu" userId="1c2ad0e2-5d15-48bc-b04e-219d9abe181a" providerId="ADAL" clId="{B2F5F9C0-7446-4ACC-8ECA-BAB53F1CDF42}" dt="2022-01-04T07:05:53.532" v="153" actId="20577"/>
          <ac:spMkLst>
            <pc:docMk/>
            <pc:sldMk cId="503045981" sldId="315"/>
            <ac:spMk id="2" creationId="{31E812C7-8C82-44FF-9641-A8456AB80ED4}"/>
          </ac:spMkLst>
        </pc:spChg>
        <pc:spChg chg="del">
          <ac:chgData name="Xiaowu Hu" userId="1c2ad0e2-5d15-48bc-b04e-219d9abe181a" providerId="ADAL" clId="{B2F5F9C0-7446-4ACC-8ECA-BAB53F1CDF42}" dt="2022-01-04T07:04:49.217" v="118" actId="931"/>
          <ac:spMkLst>
            <pc:docMk/>
            <pc:sldMk cId="503045981" sldId="315"/>
            <ac:spMk id="3" creationId="{C1F5DBA9-E061-4CD5-BC64-9A0B760AB22C}"/>
          </ac:spMkLst>
        </pc:spChg>
        <pc:spChg chg="add del">
          <ac:chgData name="Xiaowu Hu" userId="1c2ad0e2-5d15-48bc-b04e-219d9abe181a" providerId="ADAL" clId="{B2F5F9C0-7446-4ACC-8ECA-BAB53F1CDF42}" dt="2022-01-04T07:07:57.793" v="240" actId="3680"/>
          <ac:spMkLst>
            <pc:docMk/>
            <pc:sldMk cId="503045981" sldId="315"/>
            <ac:spMk id="9" creationId="{3978000A-D052-47F6-BAE4-035776F9D554}"/>
          </ac:spMkLst>
        </pc:spChg>
        <pc:spChg chg="add mod">
          <ac:chgData name="Xiaowu Hu" userId="1c2ad0e2-5d15-48bc-b04e-219d9abe181a" providerId="ADAL" clId="{B2F5F9C0-7446-4ACC-8ECA-BAB53F1CDF42}" dt="2022-01-04T07:10:49.879" v="352" actId="20577"/>
          <ac:spMkLst>
            <pc:docMk/>
            <pc:sldMk cId="503045981" sldId="315"/>
            <ac:spMk id="10" creationId="{C0DCF599-C134-4539-8898-EAA27AC2C346}"/>
          </ac:spMkLst>
        </pc:spChg>
        <pc:spChg chg="add">
          <ac:chgData name="Xiaowu Hu" userId="1c2ad0e2-5d15-48bc-b04e-219d9abe181a" providerId="ADAL" clId="{B2F5F9C0-7446-4ACC-8ECA-BAB53F1CDF42}" dt="2022-01-04T07:05:14.100" v="124" actId="26606"/>
          <ac:spMkLst>
            <pc:docMk/>
            <pc:sldMk cId="503045981" sldId="315"/>
            <ac:spMk id="12" creationId="{8D77D416-66F5-413A-9B46-6289471B36B6}"/>
          </ac:spMkLst>
        </pc:spChg>
        <pc:graphicFrameChg chg="add mod ord modGraphic">
          <ac:chgData name="Xiaowu Hu" userId="1c2ad0e2-5d15-48bc-b04e-219d9abe181a" providerId="ADAL" clId="{B2F5F9C0-7446-4ACC-8ECA-BAB53F1CDF42}" dt="2022-01-04T07:10:19.233" v="311" actId="14100"/>
          <ac:graphicFrameMkLst>
            <pc:docMk/>
            <pc:sldMk cId="503045981" sldId="315"/>
            <ac:graphicFrameMk id="6" creationId="{A4CACB60-B4FF-4365-9D20-D19A2CEDFC22}"/>
          </ac:graphicFrameMkLst>
        </pc:graphicFrameChg>
        <pc:picChg chg="add mod">
          <ac:chgData name="Xiaowu Hu" userId="1c2ad0e2-5d15-48bc-b04e-219d9abe181a" providerId="ADAL" clId="{B2F5F9C0-7446-4ACC-8ECA-BAB53F1CDF42}" dt="2022-01-04T07:05:14.100" v="124" actId="26606"/>
          <ac:picMkLst>
            <pc:docMk/>
            <pc:sldMk cId="503045981" sldId="315"/>
            <ac:picMk id="5" creationId="{8D331353-453E-43B2-9F38-F3A5EF89C7B5}"/>
          </ac:picMkLst>
        </pc:picChg>
        <pc:picChg chg="add mod">
          <ac:chgData name="Xiaowu Hu" userId="1c2ad0e2-5d15-48bc-b04e-219d9abe181a" providerId="ADAL" clId="{B2F5F9C0-7446-4ACC-8ECA-BAB53F1CDF42}" dt="2022-01-04T07:11:59.239" v="355" actId="1076"/>
          <ac:picMkLst>
            <pc:docMk/>
            <pc:sldMk cId="503045981" sldId="315"/>
            <ac:picMk id="8" creationId="{F773A9D4-89D5-4632-B431-F024D863A299}"/>
          </ac:picMkLst>
        </pc:picChg>
      </pc:sldChg>
      <pc:sldChg chg="addSp delSp modSp new mod setBg">
        <pc:chgData name="Xiaowu Hu" userId="1c2ad0e2-5d15-48bc-b04e-219d9abe181a" providerId="ADAL" clId="{B2F5F9C0-7446-4ACC-8ECA-BAB53F1CDF42}" dt="2022-01-04T07:16:07.015" v="430" actId="1076"/>
        <pc:sldMkLst>
          <pc:docMk/>
          <pc:sldMk cId="315154168" sldId="316"/>
        </pc:sldMkLst>
        <pc:spChg chg="mod ord">
          <ac:chgData name="Xiaowu Hu" userId="1c2ad0e2-5d15-48bc-b04e-219d9abe181a" providerId="ADAL" clId="{B2F5F9C0-7446-4ACC-8ECA-BAB53F1CDF42}" dt="2022-01-04T07:10:06.057" v="309" actId="20577"/>
          <ac:spMkLst>
            <pc:docMk/>
            <pc:sldMk cId="315154168" sldId="316"/>
            <ac:spMk id="2" creationId="{89C98B15-A9F1-4987-B7E3-83F8C4A26AD8}"/>
          </ac:spMkLst>
        </pc:spChg>
        <pc:spChg chg="del">
          <ac:chgData name="Xiaowu Hu" userId="1c2ad0e2-5d15-48bc-b04e-219d9abe181a" providerId="ADAL" clId="{B2F5F9C0-7446-4ACC-8ECA-BAB53F1CDF42}" dt="2022-01-04T07:04:59.249" v="121" actId="931"/>
          <ac:spMkLst>
            <pc:docMk/>
            <pc:sldMk cId="315154168" sldId="316"/>
            <ac:spMk id="3" creationId="{5C4313BA-B742-491A-908A-DB723130D54D}"/>
          </ac:spMkLst>
        </pc:spChg>
        <pc:spChg chg="add mod">
          <ac:chgData name="Xiaowu Hu" userId="1c2ad0e2-5d15-48bc-b04e-219d9abe181a" providerId="ADAL" clId="{B2F5F9C0-7446-4ACC-8ECA-BAB53F1CDF42}" dt="2022-01-04T07:14:12.051" v="423" actId="20577"/>
          <ac:spMkLst>
            <pc:docMk/>
            <pc:sldMk cId="315154168" sldId="316"/>
            <ac:spMk id="9" creationId="{F2011175-ADF0-4C1E-9446-C150481E578E}"/>
          </ac:spMkLst>
        </pc:spChg>
        <pc:spChg chg="add">
          <ac:chgData name="Xiaowu Hu" userId="1c2ad0e2-5d15-48bc-b04e-219d9abe181a" providerId="ADAL" clId="{B2F5F9C0-7446-4ACC-8ECA-BAB53F1CDF42}" dt="2022-01-04T07:05:23.865" v="125" actId="26606"/>
          <ac:spMkLst>
            <pc:docMk/>
            <pc:sldMk cId="315154168" sldId="316"/>
            <ac:spMk id="12" creationId="{8D77D416-66F5-413A-9B46-6289471B36B6}"/>
          </ac:spMkLst>
        </pc:spChg>
        <pc:picChg chg="add mod">
          <ac:chgData name="Xiaowu Hu" userId="1c2ad0e2-5d15-48bc-b04e-219d9abe181a" providerId="ADAL" clId="{B2F5F9C0-7446-4ACC-8ECA-BAB53F1CDF42}" dt="2022-01-04T07:05:23.865" v="125" actId="26606"/>
          <ac:picMkLst>
            <pc:docMk/>
            <pc:sldMk cId="315154168" sldId="316"/>
            <ac:picMk id="5" creationId="{C7502DD8-1863-4357-93BC-DC029BE0A5D6}"/>
          </ac:picMkLst>
        </pc:picChg>
        <pc:picChg chg="add del mod">
          <ac:chgData name="Xiaowu Hu" userId="1c2ad0e2-5d15-48bc-b04e-219d9abe181a" providerId="ADAL" clId="{B2F5F9C0-7446-4ACC-8ECA-BAB53F1CDF42}" dt="2022-01-04T07:16:01.970" v="427" actId="478"/>
          <ac:picMkLst>
            <pc:docMk/>
            <pc:sldMk cId="315154168" sldId="316"/>
            <ac:picMk id="7" creationId="{660607EF-A997-4C93-A509-E3B9F7D70C16}"/>
          </ac:picMkLst>
        </pc:picChg>
        <pc:picChg chg="add mod">
          <ac:chgData name="Xiaowu Hu" userId="1c2ad0e2-5d15-48bc-b04e-219d9abe181a" providerId="ADAL" clId="{B2F5F9C0-7446-4ACC-8ECA-BAB53F1CDF42}" dt="2022-01-04T07:16:07.015" v="430" actId="1076"/>
          <ac:picMkLst>
            <pc:docMk/>
            <pc:sldMk cId="315154168" sldId="316"/>
            <ac:picMk id="8" creationId="{36728AE0-E416-4D64-A1B4-E469191977AA}"/>
          </ac:picMkLst>
        </pc:picChg>
      </pc:sldChg>
      <pc:sldChg chg="addSp modSp new mod setBg setClrOvrMap">
        <pc:chgData name="Xiaowu Hu" userId="1c2ad0e2-5d15-48bc-b04e-219d9abe181a" providerId="ADAL" clId="{B2F5F9C0-7446-4ACC-8ECA-BAB53F1CDF42}" dt="2022-01-04T07:35:06.159" v="574" actId="1035"/>
        <pc:sldMkLst>
          <pc:docMk/>
          <pc:sldMk cId="1172582892" sldId="317"/>
        </pc:sldMkLst>
        <pc:spChg chg="mod">
          <ac:chgData name="Xiaowu Hu" userId="1c2ad0e2-5d15-48bc-b04e-219d9abe181a" providerId="ADAL" clId="{B2F5F9C0-7446-4ACC-8ECA-BAB53F1CDF42}" dt="2022-01-04T07:33:09.293" v="469" actId="26606"/>
          <ac:spMkLst>
            <pc:docMk/>
            <pc:sldMk cId="1172582892" sldId="317"/>
            <ac:spMk id="2" creationId="{163DEF23-A6C2-4095-B0CD-3B3EAF16F185}"/>
          </ac:spMkLst>
        </pc:spChg>
        <pc:spChg chg="mod">
          <ac:chgData name="Xiaowu Hu" userId="1c2ad0e2-5d15-48bc-b04e-219d9abe181a" providerId="ADAL" clId="{B2F5F9C0-7446-4ACC-8ECA-BAB53F1CDF42}" dt="2022-01-04T07:34:40.592" v="537" actId="403"/>
          <ac:spMkLst>
            <pc:docMk/>
            <pc:sldMk cId="1172582892" sldId="317"/>
            <ac:spMk id="3" creationId="{143D1219-35B4-4E8C-83F6-6FEF71556C51}"/>
          </ac:spMkLst>
        </pc:spChg>
        <pc:spChg chg="add">
          <ac:chgData name="Xiaowu Hu" userId="1c2ad0e2-5d15-48bc-b04e-219d9abe181a" providerId="ADAL" clId="{B2F5F9C0-7446-4ACC-8ECA-BAB53F1CDF42}" dt="2022-01-04T07:33:09.293" v="469" actId="26606"/>
          <ac:spMkLst>
            <pc:docMk/>
            <pc:sldMk cId="1172582892" sldId="317"/>
            <ac:spMk id="71" creationId="{05325879-C4B2-475E-B853-DC8F21A63351}"/>
          </ac:spMkLst>
        </pc:spChg>
        <pc:spChg chg="add">
          <ac:chgData name="Xiaowu Hu" userId="1c2ad0e2-5d15-48bc-b04e-219d9abe181a" providerId="ADAL" clId="{B2F5F9C0-7446-4ACC-8ECA-BAB53F1CDF42}" dt="2022-01-04T07:33:09.293" v="469" actId="26606"/>
          <ac:spMkLst>
            <pc:docMk/>
            <pc:sldMk cId="1172582892" sldId="317"/>
            <ac:spMk id="73" creationId="{012C085F-3B19-420D-902A-B55695F5036C}"/>
          </ac:spMkLst>
        </pc:spChg>
        <pc:picChg chg="add mod">
          <ac:chgData name="Xiaowu Hu" userId="1c2ad0e2-5d15-48bc-b04e-219d9abe181a" providerId="ADAL" clId="{B2F5F9C0-7446-4ACC-8ECA-BAB53F1CDF42}" dt="2022-01-04T07:35:06.159" v="574" actId="1035"/>
          <ac:picMkLst>
            <pc:docMk/>
            <pc:sldMk cId="1172582892" sldId="317"/>
            <ac:picMk id="1026" creationId="{143B4FF9-520D-48F9-B015-5CC20BAF5B47}"/>
          </ac:picMkLst>
        </pc:picChg>
      </pc:sldChg>
      <pc:sldChg chg="modSp mod">
        <pc:chgData name="Xiaowu Hu" userId="1c2ad0e2-5d15-48bc-b04e-219d9abe181a" providerId="ADAL" clId="{B2F5F9C0-7446-4ACC-8ECA-BAB53F1CDF42}" dt="2022-01-14T12:24:26.862" v="954" actId="21"/>
        <pc:sldMkLst>
          <pc:docMk/>
          <pc:sldMk cId="1120646857" sldId="323"/>
        </pc:sldMkLst>
        <pc:spChg chg="mod">
          <ac:chgData name="Xiaowu Hu" userId="1c2ad0e2-5d15-48bc-b04e-219d9abe181a" providerId="ADAL" clId="{B2F5F9C0-7446-4ACC-8ECA-BAB53F1CDF42}" dt="2022-01-14T12:24:26.862" v="954" actId="21"/>
          <ac:spMkLst>
            <pc:docMk/>
            <pc:sldMk cId="1120646857" sldId="323"/>
            <ac:spMk id="3" creationId="{F68ACDE4-E082-416F-845F-41D2DD72AA3D}"/>
          </ac:spMkLst>
        </pc:spChg>
      </pc:sldChg>
      <pc:sldChg chg="addSp delSp modSp new mod modClrScheme chgLayout">
        <pc:chgData name="Xiaowu Hu" userId="1c2ad0e2-5d15-48bc-b04e-219d9abe181a" providerId="ADAL" clId="{B2F5F9C0-7446-4ACC-8ECA-BAB53F1CDF42}" dt="2022-01-10T05:55:22.718" v="953" actId="1076"/>
        <pc:sldMkLst>
          <pc:docMk/>
          <pc:sldMk cId="2063560317" sldId="325"/>
        </pc:sldMkLst>
        <pc:spChg chg="del mod ord">
          <ac:chgData name="Xiaowu Hu" userId="1c2ad0e2-5d15-48bc-b04e-219d9abe181a" providerId="ADAL" clId="{B2F5F9C0-7446-4ACC-8ECA-BAB53F1CDF42}" dt="2022-01-10T05:46:54.071" v="800" actId="700"/>
          <ac:spMkLst>
            <pc:docMk/>
            <pc:sldMk cId="2063560317" sldId="325"/>
            <ac:spMk id="2" creationId="{C83F687E-0C76-40DF-8B51-1B4C9F2231F8}"/>
          </ac:spMkLst>
        </pc:spChg>
        <pc:spChg chg="del mod ord">
          <ac:chgData name="Xiaowu Hu" userId="1c2ad0e2-5d15-48bc-b04e-219d9abe181a" providerId="ADAL" clId="{B2F5F9C0-7446-4ACC-8ECA-BAB53F1CDF42}" dt="2022-01-10T05:46:54.071" v="800" actId="700"/>
          <ac:spMkLst>
            <pc:docMk/>
            <pc:sldMk cId="2063560317" sldId="325"/>
            <ac:spMk id="3" creationId="{D91A7B28-5C53-456E-BB24-900FB3A16573}"/>
          </ac:spMkLst>
        </pc:spChg>
        <pc:spChg chg="add mod ord">
          <ac:chgData name="Xiaowu Hu" userId="1c2ad0e2-5d15-48bc-b04e-219d9abe181a" providerId="ADAL" clId="{B2F5F9C0-7446-4ACC-8ECA-BAB53F1CDF42}" dt="2022-01-10T05:46:58.119" v="811" actId="20577"/>
          <ac:spMkLst>
            <pc:docMk/>
            <pc:sldMk cId="2063560317" sldId="325"/>
            <ac:spMk id="4" creationId="{A6E71471-494E-4678-8A3B-639ABBA44118}"/>
          </ac:spMkLst>
        </pc:spChg>
        <pc:spChg chg="add mod ord">
          <ac:chgData name="Xiaowu Hu" userId="1c2ad0e2-5d15-48bc-b04e-219d9abe181a" providerId="ADAL" clId="{B2F5F9C0-7446-4ACC-8ECA-BAB53F1CDF42}" dt="2022-01-10T05:52:39.866" v="948" actId="20577"/>
          <ac:spMkLst>
            <pc:docMk/>
            <pc:sldMk cId="2063560317" sldId="325"/>
            <ac:spMk id="5" creationId="{9192CC27-C12D-409A-A4EF-F3A87E1D3181}"/>
          </ac:spMkLst>
        </pc:spChg>
        <pc:picChg chg="add del mod">
          <ac:chgData name="Xiaowu Hu" userId="1c2ad0e2-5d15-48bc-b04e-219d9abe181a" providerId="ADAL" clId="{B2F5F9C0-7446-4ACC-8ECA-BAB53F1CDF42}" dt="2022-01-10T05:55:16.937" v="951" actId="478"/>
          <ac:picMkLst>
            <pc:docMk/>
            <pc:sldMk cId="2063560317" sldId="325"/>
            <ac:picMk id="7" creationId="{AB62B66C-18BD-46E9-A39B-282AF24A84EA}"/>
          </ac:picMkLst>
        </pc:picChg>
        <pc:picChg chg="add mod">
          <ac:chgData name="Xiaowu Hu" userId="1c2ad0e2-5d15-48bc-b04e-219d9abe181a" providerId="ADAL" clId="{B2F5F9C0-7446-4ACC-8ECA-BAB53F1CDF42}" dt="2022-01-10T05:55:22.718" v="953" actId="1076"/>
          <ac:picMkLst>
            <pc:docMk/>
            <pc:sldMk cId="2063560317" sldId="325"/>
            <ac:picMk id="9" creationId="{4B7B4947-1A48-40B1-A228-0BB3F8DD1BD1}"/>
          </ac:picMkLst>
        </pc:picChg>
      </pc:sldChg>
      <pc:sldChg chg="modSp new mod">
        <pc:chgData name="Xiaowu Hu" userId="1c2ad0e2-5d15-48bc-b04e-219d9abe181a" providerId="ADAL" clId="{B2F5F9C0-7446-4ACC-8ECA-BAB53F1CDF42}" dt="2022-01-14T12:24:34.635" v="956"/>
        <pc:sldMkLst>
          <pc:docMk/>
          <pc:sldMk cId="3693398949" sldId="326"/>
        </pc:sldMkLst>
        <pc:spChg chg="mod">
          <ac:chgData name="Xiaowu Hu" userId="1c2ad0e2-5d15-48bc-b04e-219d9abe181a" providerId="ADAL" clId="{B2F5F9C0-7446-4ACC-8ECA-BAB53F1CDF42}" dt="2022-01-14T12:24:34.635" v="956"/>
          <ac:spMkLst>
            <pc:docMk/>
            <pc:sldMk cId="3693398949" sldId="326"/>
            <ac:spMk id="3" creationId="{8A71665B-ABCB-415D-A38D-922D37477098}"/>
          </ac:spMkLst>
        </pc:spChg>
      </pc:sldChg>
      <pc:sldChg chg="modSp new mod">
        <pc:chgData name="Xiaowu Hu" userId="1c2ad0e2-5d15-48bc-b04e-219d9abe181a" providerId="ADAL" clId="{B2F5F9C0-7446-4ACC-8ECA-BAB53F1CDF42}" dt="2022-01-14T12:29:27.587" v="971" actId="20577"/>
        <pc:sldMkLst>
          <pc:docMk/>
          <pc:sldMk cId="2656750760" sldId="327"/>
        </pc:sldMkLst>
        <pc:spChg chg="mod">
          <ac:chgData name="Xiaowu Hu" userId="1c2ad0e2-5d15-48bc-b04e-219d9abe181a" providerId="ADAL" clId="{B2F5F9C0-7446-4ACC-8ECA-BAB53F1CDF42}" dt="2022-01-14T12:29:27.587" v="971" actId="20577"/>
          <ac:spMkLst>
            <pc:docMk/>
            <pc:sldMk cId="2656750760" sldId="327"/>
            <ac:spMk id="2" creationId="{299BA84A-0B29-47A9-B7D2-F5E1F2B7C623}"/>
          </ac:spMkLst>
        </pc:spChg>
      </pc:sldChg>
    </pc:docChg>
  </pc:docChgLst>
  <pc:docChgLst>
    <pc:chgData name="Xiaowu Hu" userId="1c2ad0e2-5d15-48bc-b04e-219d9abe181a" providerId="ADAL" clId="{DFCDB954-EE52-4831-926B-5D5E180C16BF}"/>
    <pc:docChg chg="undo custSel addSld delSld modSld sldOrd">
      <pc:chgData name="Xiaowu Hu" userId="1c2ad0e2-5d15-48bc-b04e-219d9abe181a" providerId="ADAL" clId="{DFCDB954-EE52-4831-926B-5D5E180C16BF}" dt="2022-01-15T07:24:49.381" v="17806" actId="1036"/>
      <pc:docMkLst>
        <pc:docMk/>
      </pc:docMkLst>
      <pc:sldChg chg="delSp modSp mod">
        <pc:chgData name="Xiaowu Hu" userId="1c2ad0e2-5d15-48bc-b04e-219d9abe181a" providerId="ADAL" clId="{DFCDB954-EE52-4831-926B-5D5E180C16BF}" dt="2021-12-25T02:59:59.626" v="12" actId="1582"/>
        <pc:sldMkLst>
          <pc:docMk/>
          <pc:sldMk cId="3480226092" sldId="257"/>
        </pc:sldMkLst>
        <pc:spChg chg="del">
          <ac:chgData name="Xiaowu Hu" userId="1c2ad0e2-5d15-48bc-b04e-219d9abe181a" providerId="ADAL" clId="{DFCDB954-EE52-4831-926B-5D5E180C16BF}" dt="2021-12-25T02:57:09.651" v="0" actId="478"/>
          <ac:spMkLst>
            <pc:docMk/>
            <pc:sldMk cId="3480226092" sldId="257"/>
            <ac:spMk id="12" creationId="{0A9BAB92-BC4F-460E-B0D9-678AE105CC14}"/>
          </ac:spMkLst>
        </pc:spChg>
        <pc:spChg chg="del">
          <ac:chgData name="Xiaowu Hu" userId="1c2ad0e2-5d15-48bc-b04e-219d9abe181a" providerId="ADAL" clId="{DFCDB954-EE52-4831-926B-5D5E180C16BF}" dt="2021-12-25T02:57:12.243" v="1" actId="478"/>
          <ac:spMkLst>
            <pc:docMk/>
            <pc:sldMk cId="3480226092" sldId="257"/>
            <ac:spMk id="14" creationId="{35BF0D90-1163-449A-97F8-3962EFA1C19E}"/>
          </ac:spMkLst>
        </pc:spChg>
        <pc:spChg chg="del">
          <ac:chgData name="Xiaowu Hu" userId="1c2ad0e2-5d15-48bc-b04e-219d9abe181a" providerId="ADAL" clId="{DFCDB954-EE52-4831-926B-5D5E180C16BF}" dt="2021-12-25T02:57:14.114" v="2" actId="478"/>
          <ac:spMkLst>
            <pc:docMk/>
            <pc:sldMk cId="3480226092" sldId="257"/>
            <ac:spMk id="16" creationId="{AD3A01B8-09F1-438C-8AAB-A6D4B669410E}"/>
          </ac:spMkLst>
        </pc:spChg>
        <pc:graphicFrameChg chg="mod">
          <ac:chgData name="Xiaowu Hu" userId="1c2ad0e2-5d15-48bc-b04e-219d9abe181a" providerId="ADAL" clId="{DFCDB954-EE52-4831-926B-5D5E180C16BF}" dt="2021-12-25T02:59:59.626" v="12" actId="1582"/>
          <ac:graphicFrameMkLst>
            <pc:docMk/>
            <pc:sldMk cId="3480226092" sldId="257"/>
            <ac:graphicFrameMk id="4" creationId="{A1EB992C-4979-42A0-8FC0-81C16BF99C6B}"/>
          </ac:graphicFrameMkLst>
        </pc:graphicFrameChg>
      </pc:sldChg>
      <pc:sldChg chg="modSp mod">
        <pc:chgData name="Xiaowu Hu" userId="1c2ad0e2-5d15-48bc-b04e-219d9abe181a" providerId="ADAL" clId="{DFCDB954-EE52-4831-926B-5D5E180C16BF}" dt="2022-01-15T06:49:35.805" v="17403" actId="20577"/>
        <pc:sldMkLst>
          <pc:docMk/>
          <pc:sldMk cId="3630352748" sldId="259"/>
        </pc:sldMkLst>
        <pc:spChg chg="mod">
          <ac:chgData name="Xiaowu Hu" userId="1c2ad0e2-5d15-48bc-b04e-219d9abe181a" providerId="ADAL" clId="{DFCDB954-EE52-4831-926B-5D5E180C16BF}" dt="2021-12-28T12:39:51.834" v="4346" actId="26606"/>
          <ac:spMkLst>
            <pc:docMk/>
            <pc:sldMk cId="3630352748" sldId="259"/>
            <ac:spMk id="2" creationId="{EB5C0590-272F-47C7-BEBA-F1D4370383E6}"/>
          </ac:spMkLst>
        </pc:spChg>
        <pc:spChg chg="mod ord">
          <ac:chgData name="Xiaowu Hu" userId="1c2ad0e2-5d15-48bc-b04e-219d9abe181a" providerId="ADAL" clId="{DFCDB954-EE52-4831-926B-5D5E180C16BF}" dt="2022-01-15T06:49:35.805" v="17403" actId="20577"/>
          <ac:spMkLst>
            <pc:docMk/>
            <pc:sldMk cId="3630352748" sldId="259"/>
            <ac:spMk id="9" creationId="{7FAD733F-4E8E-4A40-9B5D-970ED6B6BB29}"/>
          </ac:spMkLst>
        </pc:spChg>
        <pc:picChg chg="mod">
          <ac:chgData name="Xiaowu Hu" userId="1c2ad0e2-5d15-48bc-b04e-219d9abe181a" providerId="ADAL" clId="{DFCDB954-EE52-4831-926B-5D5E180C16BF}" dt="2021-12-28T12:39:51.834" v="4346" actId="26606"/>
          <ac:picMkLst>
            <pc:docMk/>
            <pc:sldMk cId="3630352748" sldId="259"/>
            <ac:picMk id="5" creationId="{1B99F623-9A17-4853-A292-A4D1C015B731}"/>
          </ac:picMkLst>
        </pc:picChg>
      </pc:sldChg>
      <pc:sldChg chg="addSp delSp modSp mod modAnim">
        <pc:chgData name="Xiaowu Hu" userId="1c2ad0e2-5d15-48bc-b04e-219d9abe181a" providerId="ADAL" clId="{DFCDB954-EE52-4831-926B-5D5E180C16BF}" dt="2021-12-26T03:54:26.156" v="1533"/>
        <pc:sldMkLst>
          <pc:docMk/>
          <pc:sldMk cId="367852300" sldId="260"/>
        </pc:sldMkLst>
        <pc:spChg chg="mod">
          <ac:chgData name="Xiaowu Hu" userId="1c2ad0e2-5d15-48bc-b04e-219d9abe181a" providerId="ADAL" clId="{DFCDB954-EE52-4831-926B-5D5E180C16BF}" dt="2021-12-25T11:45:47.678" v="1123" actId="20577"/>
          <ac:spMkLst>
            <pc:docMk/>
            <pc:sldMk cId="367852300" sldId="260"/>
            <ac:spMk id="3" creationId="{63385C90-54DE-4DE5-AF68-4CC4E6235DA4}"/>
          </ac:spMkLst>
        </pc:spChg>
        <pc:spChg chg="add del mod">
          <ac:chgData name="Xiaowu Hu" userId="1c2ad0e2-5d15-48bc-b04e-219d9abe181a" providerId="ADAL" clId="{DFCDB954-EE52-4831-926B-5D5E180C16BF}" dt="2021-12-25T11:41:46.757" v="1087" actId="478"/>
          <ac:spMkLst>
            <pc:docMk/>
            <pc:sldMk cId="367852300" sldId="260"/>
            <ac:spMk id="4" creationId="{F1D5EA73-55E2-4712-8304-7C4D96777F15}"/>
          </ac:spMkLst>
        </pc:spChg>
        <pc:spChg chg="add mod">
          <ac:chgData name="Xiaowu Hu" userId="1c2ad0e2-5d15-48bc-b04e-219d9abe181a" providerId="ADAL" clId="{DFCDB954-EE52-4831-926B-5D5E180C16BF}" dt="2021-12-25T11:44:49.475" v="1113" actId="693"/>
          <ac:spMkLst>
            <pc:docMk/>
            <pc:sldMk cId="367852300" sldId="260"/>
            <ac:spMk id="5" creationId="{83282288-F00F-4C67-A629-22F8EB35645C}"/>
          </ac:spMkLst>
        </pc:spChg>
        <pc:spChg chg="add mod">
          <ac:chgData name="Xiaowu Hu" userId="1c2ad0e2-5d15-48bc-b04e-219d9abe181a" providerId="ADAL" clId="{DFCDB954-EE52-4831-926B-5D5E180C16BF}" dt="2021-12-25T11:49:11.842" v="1201" actId="1037"/>
          <ac:spMkLst>
            <pc:docMk/>
            <pc:sldMk cId="367852300" sldId="260"/>
            <ac:spMk id="6" creationId="{F072A405-4AAB-433A-8E9D-251E432C1040}"/>
          </ac:spMkLst>
        </pc:spChg>
      </pc:sldChg>
      <pc:sldChg chg="modSp mod addAnim delAnim">
        <pc:chgData name="Xiaowu Hu" userId="1c2ad0e2-5d15-48bc-b04e-219d9abe181a" providerId="ADAL" clId="{DFCDB954-EE52-4831-926B-5D5E180C16BF}" dt="2021-12-28T12:40:51.246" v="4350" actId="20577"/>
        <pc:sldMkLst>
          <pc:docMk/>
          <pc:sldMk cId="1849176429" sldId="261"/>
        </pc:sldMkLst>
        <pc:spChg chg="mod">
          <ac:chgData name="Xiaowu Hu" userId="1c2ad0e2-5d15-48bc-b04e-219d9abe181a" providerId="ADAL" clId="{DFCDB954-EE52-4831-926B-5D5E180C16BF}" dt="2021-12-28T12:40:51.246" v="4350" actId="20577"/>
          <ac:spMkLst>
            <pc:docMk/>
            <pc:sldMk cId="1849176429" sldId="261"/>
            <ac:spMk id="2" creationId="{135B0462-C7AB-400D-9D13-5E969E4241F1}"/>
          </ac:spMkLst>
        </pc:spChg>
        <pc:graphicFrameChg chg="modGraphic">
          <ac:chgData name="Xiaowu Hu" userId="1c2ad0e2-5d15-48bc-b04e-219d9abe181a" providerId="ADAL" clId="{DFCDB954-EE52-4831-926B-5D5E180C16BF}" dt="2021-12-25T03:01:22.957" v="15" actId="20577"/>
          <ac:graphicFrameMkLst>
            <pc:docMk/>
            <pc:sldMk cId="1849176429" sldId="261"/>
            <ac:graphicFrameMk id="4" creationId="{0470C584-CABA-4861-84B1-8840C96720DD}"/>
          </ac:graphicFrameMkLst>
        </pc:graphicFrameChg>
      </pc:sldChg>
      <pc:sldChg chg="modSp mod">
        <pc:chgData name="Xiaowu Hu" userId="1c2ad0e2-5d15-48bc-b04e-219d9abe181a" providerId="ADAL" clId="{DFCDB954-EE52-4831-926B-5D5E180C16BF}" dt="2022-01-15T06:50:19.408" v="17425" actId="6549"/>
        <pc:sldMkLst>
          <pc:docMk/>
          <pc:sldMk cId="86801388" sldId="262"/>
        </pc:sldMkLst>
        <pc:spChg chg="mod">
          <ac:chgData name="Xiaowu Hu" userId="1c2ad0e2-5d15-48bc-b04e-219d9abe181a" providerId="ADAL" clId="{DFCDB954-EE52-4831-926B-5D5E180C16BF}" dt="2021-12-28T12:40:47.965" v="4349" actId="20577"/>
          <ac:spMkLst>
            <pc:docMk/>
            <pc:sldMk cId="86801388" sldId="262"/>
            <ac:spMk id="2" creationId="{135B0462-C7AB-400D-9D13-5E969E4241F1}"/>
          </ac:spMkLst>
        </pc:spChg>
        <pc:spChg chg="mod">
          <ac:chgData name="Xiaowu Hu" userId="1c2ad0e2-5d15-48bc-b04e-219d9abe181a" providerId="ADAL" clId="{DFCDB954-EE52-4831-926B-5D5E180C16BF}" dt="2022-01-15T06:50:19.408" v="17425" actId="6549"/>
          <ac:spMkLst>
            <pc:docMk/>
            <pc:sldMk cId="86801388" sldId="262"/>
            <ac:spMk id="3" creationId="{7BEC7B62-5524-4832-8BAB-E132A24A0E23}"/>
          </ac:spMkLst>
        </pc:spChg>
      </pc:sldChg>
      <pc:sldChg chg="modSp new mod modAnim">
        <pc:chgData name="Xiaowu Hu" userId="1c2ad0e2-5d15-48bc-b04e-219d9abe181a" providerId="ADAL" clId="{DFCDB954-EE52-4831-926B-5D5E180C16BF}" dt="2022-01-09T02:24:24.315" v="11214" actId="20577"/>
        <pc:sldMkLst>
          <pc:docMk/>
          <pc:sldMk cId="1273344154" sldId="263"/>
        </pc:sldMkLst>
        <pc:spChg chg="mod">
          <ac:chgData name="Xiaowu Hu" userId="1c2ad0e2-5d15-48bc-b04e-219d9abe181a" providerId="ADAL" clId="{DFCDB954-EE52-4831-926B-5D5E180C16BF}" dt="2021-12-25T03:08:11.795" v="151" actId="21"/>
          <ac:spMkLst>
            <pc:docMk/>
            <pc:sldMk cId="1273344154" sldId="263"/>
            <ac:spMk id="2" creationId="{772CE081-D119-475F-B598-DB9A044EF4B7}"/>
          </ac:spMkLst>
        </pc:spChg>
        <pc:spChg chg="mod">
          <ac:chgData name="Xiaowu Hu" userId="1c2ad0e2-5d15-48bc-b04e-219d9abe181a" providerId="ADAL" clId="{DFCDB954-EE52-4831-926B-5D5E180C16BF}" dt="2022-01-09T02:24:24.315" v="11214" actId="20577"/>
          <ac:spMkLst>
            <pc:docMk/>
            <pc:sldMk cId="1273344154" sldId="263"/>
            <ac:spMk id="3" creationId="{6599A3EE-31C1-47B4-94EA-405ECEF70C37}"/>
          </ac:spMkLst>
        </pc:spChg>
      </pc:sldChg>
      <pc:sldChg chg="addSp delSp modSp new mod">
        <pc:chgData name="Xiaowu Hu" userId="1c2ad0e2-5d15-48bc-b04e-219d9abe181a" providerId="ADAL" clId="{DFCDB954-EE52-4831-926B-5D5E180C16BF}" dt="2021-12-28T12:42:56.664" v="4380" actId="20577"/>
        <pc:sldMkLst>
          <pc:docMk/>
          <pc:sldMk cId="304551660" sldId="264"/>
        </pc:sldMkLst>
        <pc:spChg chg="mod">
          <ac:chgData name="Xiaowu Hu" userId="1c2ad0e2-5d15-48bc-b04e-219d9abe181a" providerId="ADAL" clId="{DFCDB954-EE52-4831-926B-5D5E180C16BF}" dt="2021-12-25T11:49:40.386" v="1211" actId="20577"/>
          <ac:spMkLst>
            <pc:docMk/>
            <pc:sldMk cId="304551660" sldId="264"/>
            <ac:spMk id="2" creationId="{CD78B4D3-4E48-4EDC-859B-0F8370551015}"/>
          </ac:spMkLst>
        </pc:spChg>
        <pc:spChg chg="del mod">
          <ac:chgData name="Xiaowu Hu" userId="1c2ad0e2-5d15-48bc-b04e-219d9abe181a" providerId="ADAL" clId="{DFCDB954-EE52-4831-926B-5D5E180C16BF}" dt="2021-12-25T12:08:29.747" v="1225" actId="3680"/>
          <ac:spMkLst>
            <pc:docMk/>
            <pc:sldMk cId="304551660" sldId="264"/>
            <ac:spMk id="3" creationId="{3BDD7B03-960B-49E9-859E-FFD2794FD073}"/>
          </ac:spMkLst>
        </pc:spChg>
        <pc:spChg chg="add del mod">
          <ac:chgData name="Xiaowu Hu" userId="1c2ad0e2-5d15-48bc-b04e-219d9abe181a" providerId="ADAL" clId="{DFCDB954-EE52-4831-926B-5D5E180C16BF}" dt="2021-12-25T12:13:28.832" v="1392" actId="478"/>
          <ac:spMkLst>
            <pc:docMk/>
            <pc:sldMk cId="304551660" sldId="264"/>
            <ac:spMk id="6" creationId="{E3BFD56C-3B53-4557-87DA-7CB97517B3D5}"/>
          </ac:spMkLst>
        </pc:spChg>
        <pc:spChg chg="add mod">
          <ac:chgData name="Xiaowu Hu" userId="1c2ad0e2-5d15-48bc-b04e-219d9abe181a" providerId="ADAL" clId="{DFCDB954-EE52-4831-926B-5D5E180C16BF}" dt="2021-12-28T12:42:56.664" v="4380" actId="20577"/>
          <ac:spMkLst>
            <pc:docMk/>
            <pc:sldMk cId="304551660" sldId="264"/>
            <ac:spMk id="7" creationId="{FAF913CF-C418-4719-9CA6-3AEABB373D21}"/>
          </ac:spMkLst>
        </pc:spChg>
        <pc:graphicFrameChg chg="add mod ord modGraphic">
          <ac:chgData name="Xiaowu Hu" userId="1c2ad0e2-5d15-48bc-b04e-219d9abe181a" providerId="ADAL" clId="{DFCDB954-EE52-4831-926B-5D5E180C16BF}" dt="2021-12-28T12:36:16.435" v="4330" actId="1076"/>
          <ac:graphicFrameMkLst>
            <pc:docMk/>
            <pc:sldMk cId="304551660" sldId="264"/>
            <ac:graphicFrameMk id="4" creationId="{A9ABFA8C-1D27-46F5-9004-BC4A65C062F1}"/>
          </ac:graphicFrameMkLst>
        </pc:graphicFrameChg>
        <pc:picChg chg="add mod">
          <ac:chgData name="Xiaowu Hu" userId="1c2ad0e2-5d15-48bc-b04e-219d9abe181a" providerId="ADAL" clId="{DFCDB954-EE52-4831-926B-5D5E180C16BF}" dt="2021-12-28T12:36:29.345" v="4331" actId="1076"/>
          <ac:picMkLst>
            <pc:docMk/>
            <pc:sldMk cId="304551660" sldId="264"/>
            <ac:picMk id="9" creationId="{C506B2E8-E648-4602-9F7B-CC046D86EF7C}"/>
          </ac:picMkLst>
        </pc:picChg>
      </pc:sldChg>
      <pc:sldChg chg="addSp modSp new mod ord">
        <pc:chgData name="Xiaowu Hu" userId="1c2ad0e2-5d15-48bc-b04e-219d9abe181a" providerId="ADAL" clId="{DFCDB954-EE52-4831-926B-5D5E180C16BF}" dt="2021-12-28T12:56:03.615" v="4559" actId="1440"/>
        <pc:sldMkLst>
          <pc:docMk/>
          <pc:sldMk cId="129345501" sldId="265"/>
        </pc:sldMkLst>
        <pc:spChg chg="mod">
          <ac:chgData name="Xiaowu Hu" userId="1c2ad0e2-5d15-48bc-b04e-219d9abe181a" providerId="ADAL" clId="{DFCDB954-EE52-4831-926B-5D5E180C16BF}" dt="2021-12-26T13:13:54.796" v="2712" actId="20577"/>
          <ac:spMkLst>
            <pc:docMk/>
            <pc:sldMk cId="129345501" sldId="265"/>
            <ac:spMk id="2" creationId="{ABCE3889-FD1F-4E45-A734-4E8253E20383}"/>
          </ac:spMkLst>
        </pc:spChg>
        <pc:spChg chg="mod">
          <ac:chgData name="Xiaowu Hu" userId="1c2ad0e2-5d15-48bc-b04e-219d9abe181a" providerId="ADAL" clId="{DFCDB954-EE52-4831-926B-5D5E180C16BF}" dt="2021-12-28T06:22:46.172" v="4082" actId="5793"/>
          <ac:spMkLst>
            <pc:docMk/>
            <pc:sldMk cId="129345501" sldId="265"/>
            <ac:spMk id="3" creationId="{127B13E6-4460-44AC-B860-73554A852117}"/>
          </ac:spMkLst>
        </pc:spChg>
        <pc:picChg chg="add mod">
          <ac:chgData name="Xiaowu Hu" userId="1c2ad0e2-5d15-48bc-b04e-219d9abe181a" providerId="ADAL" clId="{DFCDB954-EE52-4831-926B-5D5E180C16BF}" dt="2021-12-28T12:55:58.316" v="4558" actId="1440"/>
          <ac:picMkLst>
            <pc:docMk/>
            <pc:sldMk cId="129345501" sldId="265"/>
            <ac:picMk id="5" creationId="{F57A5241-F3E0-422B-B564-3129589F1D60}"/>
          </ac:picMkLst>
        </pc:picChg>
        <pc:picChg chg="add mod">
          <ac:chgData name="Xiaowu Hu" userId="1c2ad0e2-5d15-48bc-b04e-219d9abe181a" providerId="ADAL" clId="{DFCDB954-EE52-4831-926B-5D5E180C16BF}" dt="2021-12-28T12:56:03.615" v="4559" actId="1440"/>
          <ac:picMkLst>
            <pc:docMk/>
            <pc:sldMk cId="129345501" sldId="265"/>
            <ac:picMk id="7" creationId="{F404F7DA-152A-445B-8895-3CA99A2879FB}"/>
          </ac:picMkLst>
        </pc:picChg>
      </pc:sldChg>
      <pc:sldChg chg="addSp delSp modSp new mod setBg setClrOvrMap delDesignElem chgLayout">
        <pc:chgData name="Xiaowu Hu" userId="1c2ad0e2-5d15-48bc-b04e-219d9abe181a" providerId="ADAL" clId="{DFCDB954-EE52-4831-926B-5D5E180C16BF}" dt="2022-01-01T06:18:14.873" v="5530" actId="20577"/>
        <pc:sldMkLst>
          <pc:docMk/>
          <pc:sldMk cId="4282345049" sldId="266"/>
        </pc:sldMkLst>
        <pc:spChg chg="mod ord">
          <ac:chgData name="Xiaowu Hu" userId="1c2ad0e2-5d15-48bc-b04e-219d9abe181a" providerId="ADAL" clId="{DFCDB954-EE52-4831-926B-5D5E180C16BF}" dt="2022-01-01T06:18:14.873" v="5530" actId="20577"/>
          <ac:spMkLst>
            <pc:docMk/>
            <pc:sldMk cId="4282345049" sldId="266"/>
            <ac:spMk id="2" creationId="{24105E8F-6236-4AD7-A6A3-F302B0FF5B1A}"/>
          </ac:spMkLst>
        </pc:spChg>
        <pc:spChg chg="del">
          <ac:chgData name="Xiaowu Hu" userId="1c2ad0e2-5d15-48bc-b04e-219d9abe181a" providerId="ADAL" clId="{DFCDB954-EE52-4831-926B-5D5E180C16BF}" dt="2021-12-26T08:25:17.227" v="1798"/>
          <ac:spMkLst>
            <pc:docMk/>
            <pc:sldMk cId="4282345049" sldId="266"/>
            <ac:spMk id="3" creationId="{77C4614A-3253-42F4-8692-844854D963BB}"/>
          </ac:spMkLst>
        </pc:spChg>
        <pc:spChg chg="add del mod ord">
          <ac:chgData name="Xiaowu Hu" userId="1c2ad0e2-5d15-48bc-b04e-219d9abe181a" providerId="ADAL" clId="{DFCDB954-EE52-4831-926B-5D5E180C16BF}" dt="2021-12-26T08:25:50.900" v="1801" actId="700"/>
          <ac:spMkLst>
            <pc:docMk/>
            <pc:sldMk cId="4282345049" sldId="266"/>
            <ac:spMk id="4" creationId="{A0532287-858C-4374-8C85-64F30F0719E9}"/>
          </ac:spMkLst>
        </pc:spChg>
        <pc:spChg chg="add del">
          <ac:chgData name="Xiaowu Hu" userId="1c2ad0e2-5d15-48bc-b04e-219d9abe181a" providerId="ADAL" clId="{DFCDB954-EE52-4831-926B-5D5E180C16BF}" dt="2021-12-26T08:25:50.900" v="1801" actId="700"/>
          <ac:spMkLst>
            <pc:docMk/>
            <pc:sldMk cId="4282345049" sldId="266"/>
            <ac:spMk id="73" creationId="{05325879-C4B2-475E-B853-DC8F21A63351}"/>
          </ac:spMkLst>
        </pc:spChg>
        <pc:spChg chg="add del">
          <ac:chgData name="Xiaowu Hu" userId="1c2ad0e2-5d15-48bc-b04e-219d9abe181a" providerId="ADAL" clId="{DFCDB954-EE52-4831-926B-5D5E180C16BF}" dt="2021-12-26T08:25:50.900" v="1801" actId="700"/>
          <ac:spMkLst>
            <pc:docMk/>
            <pc:sldMk cId="4282345049" sldId="266"/>
            <ac:spMk id="75" creationId="{012C085F-3B19-420D-902A-B55695F5036C}"/>
          </ac:spMkLst>
        </pc:spChg>
        <pc:spChg chg="add del">
          <ac:chgData name="Xiaowu Hu" userId="1c2ad0e2-5d15-48bc-b04e-219d9abe181a" providerId="ADAL" clId="{DFCDB954-EE52-4831-926B-5D5E180C16BF}" dt="2021-12-26T08:25:57.607" v="1802" actId="478"/>
          <ac:spMkLst>
            <pc:docMk/>
            <pc:sldMk cId="4282345049" sldId="266"/>
            <ac:spMk id="1030" creationId="{A6EF41EB-2AC5-405B-B680-33F073B01314}"/>
          </ac:spMkLst>
        </pc:spChg>
        <pc:picChg chg="add mod">
          <ac:chgData name="Xiaowu Hu" userId="1c2ad0e2-5d15-48bc-b04e-219d9abe181a" providerId="ADAL" clId="{DFCDB954-EE52-4831-926B-5D5E180C16BF}" dt="2021-12-26T08:25:28.221" v="1799" actId="26606"/>
          <ac:picMkLst>
            <pc:docMk/>
            <pc:sldMk cId="4282345049" sldId="266"/>
            <ac:picMk id="1026" creationId="{5E813F50-3404-4503-B038-D277079FCF4F}"/>
          </ac:picMkLst>
        </pc:picChg>
      </pc:sldChg>
      <pc:sldChg chg="addSp delSp modSp new mod setBg setClrOvrMap">
        <pc:chgData name="Xiaowu Hu" userId="1c2ad0e2-5d15-48bc-b04e-219d9abe181a" providerId="ADAL" clId="{DFCDB954-EE52-4831-926B-5D5E180C16BF}" dt="2022-01-15T03:45:36.324" v="14487" actId="20577"/>
        <pc:sldMkLst>
          <pc:docMk/>
          <pc:sldMk cId="3442837165" sldId="267"/>
        </pc:sldMkLst>
        <pc:spChg chg="mod">
          <ac:chgData name="Xiaowu Hu" userId="1c2ad0e2-5d15-48bc-b04e-219d9abe181a" providerId="ADAL" clId="{DFCDB954-EE52-4831-926B-5D5E180C16BF}" dt="2022-01-15T03:45:36.324" v="14487" actId="20577"/>
          <ac:spMkLst>
            <pc:docMk/>
            <pc:sldMk cId="3442837165" sldId="267"/>
            <ac:spMk id="2" creationId="{2CFC3220-E110-48E4-BB57-1F2BF2DC35F7}"/>
          </ac:spMkLst>
        </pc:spChg>
        <pc:spChg chg="del">
          <ac:chgData name="Xiaowu Hu" userId="1c2ad0e2-5d15-48bc-b04e-219d9abe181a" providerId="ADAL" clId="{DFCDB954-EE52-4831-926B-5D5E180C16BF}" dt="2021-12-26T08:28:29.675" v="1866"/>
          <ac:spMkLst>
            <pc:docMk/>
            <pc:sldMk cId="3442837165" sldId="267"/>
            <ac:spMk id="3" creationId="{B291694F-F050-4131-A344-9B876F8350F0}"/>
          </ac:spMkLst>
        </pc:spChg>
        <pc:spChg chg="add">
          <ac:chgData name="Xiaowu Hu" userId="1c2ad0e2-5d15-48bc-b04e-219d9abe181a" providerId="ADAL" clId="{DFCDB954-EE52-4831-926B-5D5E180C16BF}" dt="2021-12-26T08:28:39.429" v="1867" actId="26606"/>
          <ac:spMkLst>
            <pc:docMk/>
            <pc:sldMk cId="3442837165" sldId="267"/>
            <ac:spMk id="73" creationId="{05325879-C4B2-475E-B853-DC8F21A63351}"/>
          </ac:spMkLst>
        </pc:spChg>
        <pc:spChg chg="add">
          <ac:chgData name="Xiaowu Hu" userId="1c2ad0e2-5d15-48bc-b04e-219d9abe181a" providerId="ADAL" clId="{DFCDB954-EE52-4831-926B-5D5E180C16BF}" dt="2021-12-26T08:28:39.429" v="1867" actId="26606"/>
          <ac:spMkLst>
            <pc:docMk/>
            <pc:sldMk cId="3442837165" sldId="267"/>
            <ac:spMk id="75" creationId="{012C085F-3B19-420D-902A-B55695F5036C}"/>
          </ac:spMkLst>
        </pc:spChg>
        <pc:spChg chg="add del">
          <ac:chgData name="Xiaowu Hu" userId="1c2ad0e2-5d15-48bc-b04e-219d9abe181a" providerId="ADAL" clId="{DFCDB954-EE52-4831-926B-5D5E180C16BF}" dt="2021-12-26T08:28:42.143" v="1868" actId="478"/>
          <ac:spMkLst>
            <pc:docMk/>
            <pc:sldMk cId="3442837165" sldId="267"/>
            <ac:spMk id="2054" creationId="{4688DFE1-D299-4D58-88A6-7BCC8AC870CD}"/>
          </ac:spMkLst>
        </pc:spChg>
        <pc:picChg chg="add mod">
          <ac:chgData name="Xiaowu Hu" userId="1c2ad0e2-5d15-48bc-b04e-219d9abe181a" providerId="ADAL" clId="{DFCDB954-EE52-4831-926B-5D5E180C16BF}" dt="2021-12-26T08:28:39.429" v="1867" actId="26606"/>
          <ac:picMkLst>
            <pc:docMk/>
            <pc:sldMk cId="3442837165" sldId="267"/>
            <ac:picMk id="2050" creationId="{B1605E04-BD47-47CF-A730-ED1FCCAD6B13}"/>
          </ac:picMkLst>
        </pc:picChg>
      </pc:sldChg>
      <pc:sldChg chg="addSp delSp modSp new mod modAnim">
        <pc:chgData name="Xiaowu Hu" userId="1c2ad0e2-5d15-48bc-b04e-219d9abe181a" providerId="ADAL" clId="{DFCDB954-EE52-4831-926B-5D5E180C16BF}" dt="2021-12-26T12:57:36.584" v="2681" actId="1035"/>
        <pc:sldMkLst>
          <pc:docMk/>
          <pc:sldMk cId="1294221258" sldId="268"/>
        </pc:sldMkLst>
        <pc:spChg chg="mod">
          <ac:chgData name="Xiaowu Hu" userId="1c2ad0e2-5d15-48bc-b04e-219d9abe181a" providerId="ADAL" clId="{DFCDB954-EE52-4831-926B-5D5E180C16BF}" dt="2021-12-26T08:29:56.649" v="1902" actId="20577"/>
          <ac:spMkLst>
            <pc:docMk/>
            <pc:sldMk cId="1294221258" sldId="268"/>
            <ac:spMk id="2" creationId="{B924BBE6-1C80-4FDC-9529-ED64C970DCE6}"/>
          </ac:spMkLst>
        </pc:spChg>
        <pc:spChg chg="del">
          <ac:chgData name="Xiaowu Hu" userId="1c2ad0e2-5d15-48bc-b04e-219d9abe181a" providerId="ADAL" clId="{DFCDB954-EE52-4831-926B-5D5E180C16BF}" dt="2021-12-26T08:30:46.978" v="1903" actId="1032"/>
          <ac:spMkLst>
            <pc:docMk/>
            <pc:sldMk cId="1294221258" sldId="268"/>
            <ac:spMk id="3" creationId="{0A116A7A-6340-4FBB-8992-735EC612DB36}"/>
          </ac:spMkLst>
        </pc:spChg>
        <pc:spChg chg="add">
          <ac:chgData name="Xiaowu Hu" userId="1c2ad0e2-5d15-48bc-b04e-219d9abe181a" providerId="ADAL" clId="{DFCDB954-EE52-4831-926B-5D5E180C16BF}" dt="2021-12-26T12:46:15.191" v="2032" actId="767"/>
          <ac:spMkLst>
            <pc:docMk/>
            <pc:sldMk cId="1294221258" sldId="268"/>
            <ac:spMk id="5" creationId="{4F63CFE6-10F8-4F2F-BF47-001ED5A36C82}"/>
          </ac:spMkLst>
        </pc:spChg>
        <pc:spChg chg="add mod">
          <ac:chgData name="Xiaowu Hu" userId="1c2ad0e2-5d15-48bc-b04e-219d9abe181a" providerId="ADAL" clId="{DFCDB954-EE52-4831-926B-5D5E180C16BF}" dt="2021-12-26T12:57:14.043" v="2585" actId="207"/>
          <ac:spMkLst>
            <pc:docMk/>
            <pc:sldMk cId="1294221258" sldId="268"/>
            <ac:spMk id="6" creationId="{A7DADDB4-19CF-40E8-BDB7-3E49F4ABB419}"/>
          </ac:spMkLst>
        </pc:spChg>
        <pc:spChg chg="add mod">
          <ac:chgData name="Xiaowu Hu" userId="1c2ad0e2-5d15-48bc-b04e-219d9abe181a" providerId="ADAL" clId="{DFCDB954-EE52-4831-926B-5D5E180C16BF}" dt="2021-12-26T12:57:22.443" v="2612" actId="1035"/>
          <ac:spMkLst>
            <pc:docMk/>
            <pc:sldMk cId="1294221258" sldId="268"/>
            <ac:spMk id="8" creationId="{FF826F17-510F-4E44-8344-D565076448DE}"/>
          </ac:spMkLst>
        </pc:spChg>
        <pc:spChg chg="add mod">
          <ac:chgData name="Xiaowu Hu" userId="1c2ad0e2-5d15-48bc-b04e-219d9abe181a" providerId="ADAL" clId="{DFCDB954-EE52-4831-926B-5D5E180C16BF}" dt="2021-12-26T12:57:29.726" v="2645" actId="1035"/>
          <ac:spMkLst>
            <pc:docMk/>
            <pc:sldMk cId="1294221258" sldId="268"/>
            <ac:spMk id="10" creationId="{2C7BAFD8-54A7-4C41-BC0E-F36B239526FE}"/>
          </ac:spMkLst>
        </pc:spChg>
        <pc:spChg chg="add mod">
          <ac:chgData name="Xiaowu Hu" userId="1c2ad0e2-5d15-48bc-b04e-219d9abe181a" providerId="ADAL" clId="{DFCDB954-EE52-4831-926B-5D5E180C16BF}" dt="2021-12-26T12:57:36.584" v="2681" actId="1035"/>
          <ac:spMkLst>
            <pc:docMk/>
            <pc:sldMk cId="1294221258" sldId="268"/>
            <ac:spMk id="12" creationId="{AB737C35-E3D9-4909-99A9-CBA0E2816C5E}"/>
          </ac:spMkLst>
        </pc:spChg>
        <pc:graphicFrameChg chg="add mod modGraphic">
          <ac:chgData name="Xiaowu Hu" userId="1c2ad0e2-5d15-48bc-b04e-219d9abe181a" providerId="ADAL" clId="{DFCDB954-EE52-4831-926B-5D5E180C16BF}" dt="2021-12-26T12:47:56.747" v="2053" actId="404"/>
          <ac:graphicFrameMkLst>
            <pc:docMk/>
            <pc:sldMk cId="1294221258" sldId="268"/>
            <ac:graphicFrameMk id="4" creationId="{B392DA44-3B5A-4460-9A81-11370488C2C1}"/>
          </ac:graphicFrameMkLst>
        </pc:graphicFrameChg>
      </pc:sldChg>
      <pc:sldChg chg="addSp delSp modSp new mod">
        <pc:chgData name="Xiaowu Hu" userId="1c2ad0e2-5d15-48bc-b04e-219d9abe181a" providerId="ADAL" clId="{DFCDB954-EE52-4831-926B-5D5E180C16BF}" dt="2021-12-26T13:01:22.597" v="2683" actId="22"/>
        <pc:sldMkLst>
          <pc:docMk/>
          <pc:sldMk cId="763782729" sldId="269"/>
        </pc:sldMkLst>
        <pc:spChg chg="del">
          <ac:chgData name="Xiaowu Hu" userId="1c2ad0e2-5d15-48bc-b04e-219d9abe181a" providerId="ADAL" clId="{DFCDB954-EE52-4831-926B-5D5E180C16BF}" dt="2021-12-26T13:01:22.597" v="2683" actId="22"/>
          <ac:spMkLst>
            <pc:docMk/>
            <pc:sldMk cId="763782729" sldId="269"/>
            <ac:spMk id="3" creationId="{F708F17A-3C69-4901-A457-6DC8BCC66D0E}"/>
          </ac:spMkLst>
        </pc:spChg>
        <pc:picChg chg="add mod ord">
          <ac:chgData name="Xiaowu Hu" userId="1c2ad0e2-5d15-48bc-b04e-219d9abe181a" providerId="ADAL" clId="{DFCDB954-EE52-4831-926B-5D5E180C16BF}" dt="2021-12-26T13:01:22.597" v="2683" actId="22"/>
          <ac:picMkLst>
            <pc:docMk/>
            <pc:sldMk cId="763782729" sldId="269"/>
            <ac:picMk id="5" creationId="{FAB959B1-174F-49AA-B770-799A40B696CB}"/>
          </ac:picMkLst>
        </pc:picChg>
      </pc:sldChg>
      <pc:sldChg chg="addSp delSp modSp new mod setBg">
        <pc:chgData name="Xiaowu Hu" userId="1c2ad0e2-5d15-48bc-b04e-219d9abe181a" providerId="ADAL" clId="{DFCDB954-EE52-4831-926B-5D5E180C16BF}" dt="2021-12-26T13:36:52.898" v="2970" actId="12100"/>
        <pc:sldMkLst>
          <pc:docMk/>
          <pc:sldMk cId="2114008725" sldId="270"/>
        </pc:sldMkLst>
        <pc:spChg chg="mod">
          <ac:chgData name="Xiaowu Hu" userId="1c2ad0e2-5d15-48bc-b04e-219d9abe181a" providerId="ADAL" clId="{DFCDB954-EE52-4831-926B-5D5E180C16BF}" dt="2021-12-26T13:32:32.981" v="2813" actId="26606"/>
          <ac:spMkLst>
            <pc:docMk/>
            <pc:sldMk cId="2114008725" sldId="270"/>
            <ac:spMk id="2" creationId="{F6C5EE1E-95DF-4D8B-9120-529DE322B1BE}"/>
          </ac:spMkLst>
        </pc:spChg>
        <pc:spChg chg="del mod">
          <ac:chgData name="Xiaowu Hu" userId="1c2ad0e2-5d15-48bc-b04e-219d9abe181a" providerId="ADAL" clId="{DFCDB954-EE52-4831-926B-5D5E180C16BF}" dt="2021-12-26T13:32:32.981" v="2813" actId="26606"/>
          <ac:spMkLst>
            <pc:docMk/>
            <pc:sldMk cId="2114008725" sldId="270"/>
            <ac:spMk id="3" creationId="{F3E8E93F-6004-42C8-9EC9-A51A209433B8}"/>
          </ac:spMkLst>
        </pc:spChg>
        <pc:graphicFrameChg chg="add mod">
          <ac:chgData name="Xiaowu Hu" userId="1c2ad0e2-5d15-48bc-b04e-219d9abe181a" providerId="ADAL" clId="{DFCDB954-EE52-4831-926B-5D5E180C16BF}" dt="2021-12-26T13:36:52.898" v="2970" actId="12100"/>
          <ac:graphicFrameMkLst>
            <pc:docMk/>
            <pc:sldMk cId="2114008725" sldId="270"/>
            <ac:graphicFrameMk id="5" creationId="{2334CDDD-8C8C-494C-9213-253A3A2978AD}"/>
          </ac:graphicFrameMkLst>
        </pc:graphicFrameChg>
      </pc:sldChg>
      <pc:sldChg chg="addSp delSp modSp new mod">
        <pc:chgData name="Xiaowu Hu" userId="1c2ad0e2-5d15-48bc-b04e-219d9abe181a" providerId="ADAL" clId="{DFCDB954-EE52-4831-926B-5D5E180C16BF}" dt="2022-01-01T09:18:27.776" v="6463" actId="20577"/>
        <pc:sldMkLst>
          <pc:docMk/>
          <pc:sldMk cId="3256955692" sldId="271"/>
        </pc:sldMkLst>
        <pc:spChg chg="mod">
          <ac:chgData name="Xiaowu Hu" userId="1c2ad0e2-5d15-48bc-b04e-219d9abe181a" providerId="ADAL" clId="{DFCDB954-EE52-4831-926B-5D5E180C16BF}" dt="2021-12-26T13:56:42.548" v="3437" actId="20577"/>
          <ac:spMkLst>
            <pc:docMk/>
            <pc:sldMk cId="3256955692" sldId="271"/>
            <ac:spMk id="2" creationId="{75BAE929-8096-4060-9CEA-EE39CE740CFC}"/>
          </ac:spMkLst>
        </pc:spChg>
        <pc:spChg chg="del">
          <ac:chgData name="Xiaowu Hu" userId="1c2ad0e2-5d15-48bc-b04e-219d9abe181a" providerId="ADAL" clId="{DFCDB954-EE52-4831-926B-5D5E180C16BF}" dt="2021-12-26T13:48:18.595" v="3164" actId="3680"/>
          <ac:spMkLst>
            <pc:docMk/>
            <pc:sldMk cId="3256955692" sldId="271"/>
            <ac:spMk id="3" creationId="{83372573-C254-46FC-A5B9-EC195155B7A1}"/>
          </ac:spMkLst>
        </pc:spChg>
        <pc:spChg chg="add mod">
          <ac:chgData name="Xiaowu Hu" userId="1c2ad0e2-5d15-48bc-b04e-219d9abe181a" providerId="ADAL" clId="{DFCDB954-EE52-4831-926B-5D5E180C16BF}" dt="2021-12-26T14:03:46.441" v="3632" actId="1076"/>
          <ac:spMkLst>
            <pc:docMk/>
            <pc:sldMk cId="3256955692" sldId="271"/>
            <ac:spMk id="5" creationId="{155C0268-0341-43CD-9AD7-5DE77640BAC4}"/>
          </ac:spMkLst>
        </pc:spChg>
        <pc:spChg chg="add mod">
          <ac:chgData name="Xiaowu Hu" userId="1c2ad0e2-5d15-48bc-b04e-219d9abe181a" providerId="ADAL" clId="{DFCDB954-EE52-4831-926B-5D5E180C16BF}" dt="2021-12-26T14:03:18.630" v="3627" actId="403"/>
          <ac:spMkLst>
            <pc:docMk/>
            <pc:sldMk cId="3256955692" sldId="271"/>
            <ac:spMk id="7" creationId="{4E224A47-6381-4EEE-A9B8-D504F24FCABA}"/>
          </ac:spMkLst>
        </pc:spChg>
        <pc:spChg chg="add mod">
          <ac:chgData name="Xiaowu Hu" userId="1c2ad0e2-5d15-48bc-b04e-219d9abe181a" providerId="ADAL" clId="{DFCDB954-EE52-4831-926B-5D5E180C16BF}" dt="2021-12-26T14:03:33.651" v="3631" actId="403"/>
          <ac:spMkLst>
            <pc:docMk/>
            <pc:sldMk cId="3256955692" sldId="271"/>
            <ac:spMk id="9" creationId="{A11A64AF-B683-4524-B0D6-FC94F88F8924}"/>
          </ac:spMkLst>
        </pc:spChg>
        <pc:graphicFrameChg chg="add mod ord modGraphic">
          <ac:chgData name="Xiaowu Hu" userId="1c2ad0e2-5d15-48bc-b04e-219d9abe181a" providerId="ADAL" clId="{DFCDB954-EE52-4831-926B-5D5E180C16BF}" dt="2022-01-01T09:18:27.776" v="6463" actId="20577"/>
          <ac:graphicFrameMkLst>
            <pc:docMk/>
            <pc:sldMk cId="3256955692" sldId="271"/>
            <ac:graphicFrameMk id="4" creationId="{D77F49B3-E3C0-494C-9DBA-2BA41031F036}"/>
          </ac:graphicFrameMkLst>
        </pc:graphicFrameChg>
        <pc:cxnChg chg="add mod">
          <ac:chgData name="Xiaowu Hu" userId="1c2ad0e2-5d15-48bc-b04e-219d9abe181a" providerId="ADAL" clId="{DFCDB954-EE52-4831-926B-5D5E180C16BF}" dt="2021-12-26T14:03:33.651" v="3631" actId="403"/>
          <ac:cxnSpMkLst>
            <pc:docMk/>
            <pc:sldMk cId="3256955692" sldId="271"/>
            <ac:cxnSpMk id="11" creationId="{D61A9B04-FFCA-482C-8D48-1D2D8AF554D1}"/>
          </ac:cxnSpMkLst>
        </pc:cxnChg>
        <pc:cxnChg chg="add mod">
          <ac:chgData name="Xiaowu Hu" userId="1c2ad0e2-5d15-48bc-b04e-219d9abe181a" providerId="ADAL" clId="{DFCDB954-EE52-4831-926B-5D5E180C16BF}" dt="2021-12-26T13:59:13.625" v="3448" actId="208"/>
          <ac:cxnSpMkLst>
            <pc:docMk/>
            <pc:sldMk cId="3256955692" sldId="271"/>
            <ac:cxnSpMk id="13" creationId="{45A69299-771A-4022-BB2A-7F5B5E552506}"/>
          </ac:cxnSpMkLst>
        </pc:cxnChg>
        <pc:cxnChg chg="add mod">
          <ac:chgData name="Xiaowu Hu" userId="1c2ad0e2-5d15-48bc-b04e-219d9abe181a" providerId="ADAL" clId="{DFCDB954-EE52-4831-926B-5D5E180C16BF}" dt="2021-12-26T13:59:50.680" v="3451" actId="208"/>
          <ac:cxnSpMkLst>
            <pc:docMk/>
            <pc:sldMk cId="3256955692" sldId="271"/>
            <ac:cxnSpMk id="15" creationId="{54537A2D-D01B-4485-9E01-BC1102F94ADE}"/>
          </ac:cxnSpMkLst>
        </pc:cxnChg>
        <pc:cxnChg chg="add mod">
          <ac:chgData name="Xiaowu Hu" userId="1c2ad0e2-5d15-48bc-b04e-219d9abe181a" providerId="ADAL" clId="{DFCDB954-EE52-4831-926B-5D5E180C16BF}" dt="2021-12-26T14:00:00.452" v="3467" actId="14100"/>
          <ac:cxnSpMkLst>
            <pc:docMk/>
            <pc:sldMk cId="3256955692" sldId="271"/>
            <ac:cxnSpMk id="17" creationId="{225C15BA-0E05-4677-B680-9ED64E1B0575}"/>
          </ac:cxnSpMkLst>
        </pc:cxnChg>
        <pc:cxnChg chg="add mod">
          <ac:chgData name="Xiaowu Hu" userId="1c2ad0e2-5d15-48bc-b04e-219d9abe181a" providerId="ADAL" clId="{DFCDB954-EE52-4831-926B-5D5E180C16BF}" dt="2021-12-26T14:04:11.696" v="3638" actId="14100"/>
          <ac:cxnSpMkLst>
            <pc:docMk/>
            <pc:sldMk cId="3256955692" sldId="271"/>
            <ac:cxnSpMk id="21" creationId="{0556F825-DE67-4A61-8B82-9933CA68F9E1}"/>
          </ac:cxnSpMkLst>
        </pc:cxnChg>
        <pc:cxnChg chg="add mod">
          <ac:chgData name="Xiaowu Hu" userId="1c2ad0e2-5d15-48bc-b04e-219d9abe181a" providerId="ADAL" clId="{DFCDB954-EE52-4831-926B-5D5E180C16BF}" dt="2021-12-26T14:04:15.304" v="3639" actId="14100"/>
          <ac:cxnSpMkLst>
            <pc:docMk/>
            <pc:sldMk cId="3256955692" sldId="271"/>
            <ac:cxnSpMk id="25" creationId="{24B18735-BC1D-4B83-A84C-05B3BFDB3E07}"/>
          </ac:cxnSpMkLst>
        </pc:cxnChg>
        <pc:cxnChg chg="add mod">
          <ac:chgData name="Xiaowu Hu" userId="1c2ad0e2-5d15-48bc-b04e-219d9abe181a" providerId="ADAL" clId="{DFCDB954-EE52-4831-926B-5D5E180C16BF}" dt="2021-12-26T14:03:49.815" v="3633" actId="14100"/>
          <ac:cxnSpMkLst>
            <pc:docMk/>
            <pc:sldMk cId="3256955692" sldId="271"/>
            <ac:cxnSpMk id="29" creationId="{697E162B-6B4D-4030-9E45-BAA38A877FFE}"/>
          </ac:cxnSpMkLst>
        </pc:cxnChg>
        <pc:cxnChg chg="add mod">
          <ac:chgData name="Xiaowu Hu" userId="1c2ad0e2-5d15-48bc-b04e-219d9abe181a" providerId="ADAL" clId="{DFCDB954-EE52-4831-926B-5D5E180C16BF}" dt="2021-12-26T14:03:53.111" v="3634" actId="14100"/>
          <ac:cxnSpMkLst>
            <pc:docMk/>
            <pc:sldMk cId="3256955692" sldId="271"/>
            <ac:cxnSpMk id="33" creationId="{CBD8FD1B-F162-4C54-A669-70C83811F2AC}"/>
          </ac:cxnSpMkLst>
        </pc:cxnChg>
        <pc:cxnChg chg="add mod">
          <ac:chgData name="Xiaowu Hu" userId="1c2ad0e2-5d15-48bc-b04e-219d9abe181a" providerId="ADAL" clId="{DFCDB954-EE52-4831-926B-5D5E180C16BF}" dt="2021-12-26T14:04:03.318" v="3637" actId="14100"/>
          <ac:cxnSpMkLst>
            <pc:docMk/>
            <pc:sldMk cId="3256955692" sldId="271"/>
            <ac:cxnSpMk id="37" creationId="{3B244BC5-FB63-4FDD-8E26-09B928BCA8D5}"/>
          </ac:cxnSpMkLst>
        </pc:cxnChg>
        <pc:cxnChg chg="add mod">
          <ac:chgData name="Xiaowu Hu" userId="1c2ad0e2-5d15-48bc-b04e-219d9abe181a" providerId="ADAL" clId="{DFCDB954-EE52-4831-926B-5D5E180C16BF}" dt="2021-12-26T14:04:00.657" v="3636" actId="14100"/>
          <ac:cxnSpMkLst>
            <pc:docMk/>
            <pc:sldMk cId="3256955692" sldId="271"/>
            <ac:cxnSpMk id="41" creationId="{90EA67D8-61A5-4AFA-92F1-36E6A58CBF3B}"/>
          </ac:cxnSpMkLst>
        </pc:cxnChg>
      </pc:sldChg>
      <pc:sldChg chg="modSp new mod">
        <pc:chgData name="Xiaowu Hu" userId="1c2ad0e2-5d15-48bc-b04e-219d9abe181a" providerId="ADAL" clId="{DFCDB954-EE52-4831-926B-5D5E180C16BF}" dt="2021-12-26T14:02:51.220" v="3623" actId="20577"/>
        <pc:sldMkLst>
          <pc:docMk/>
          <pc:sldMk cId="3110959018" sldId="272"/>
        </pc:sldMkLst>
        <pc:spChg chg="mod">
          <ac:chgData name="Xiaowu Hu" userId="1c2ad0e2-5d15-48bc-b04e-219d9abe181a" providerId="ADAL" clId="{DFCDB954-EE52-4831-926B-5D5E180C16BF}" dt="2021-12-26T14:02:51.220" v="3623" actId="20577"/>
          <ac:spMkLst>
            <pc:docMk/>
            <pc:sldMk cId="3110959018" sldId="272"/>
            <ac:spMk id="2" creationId="{F40614F4-DDEA-40E9-AD1A-9F167803C1A0}"/>
          </ac:spMkLst>
        </pc:spChg>
      </pc:sldChg>
      <pc:sldChg chg="modSp new del mod">
        <pc:chgData name="Xiaowu Hu" userId="1c2ad0e2-5d15-48bc-b04e-219d9abe181a" providerId="ADAL" clId="{DFCDB954-EE52-4831-926B-5D5E180C16BF}" dt="2021-12-26T14:05:55.996" v="3657" actId="47"/>
        <pc:sldMkLst>
          <pc:docMk/>
          <pc:sldMk cId="2081748812" sldId="273"/>
        </pc:sldMkLst>
        <pc:spChg chg="mod">
          <ac:chgData name="Xiaowu Hu" userId="1c2ad0e2-5d15-48bc-b04e-219d9abe181a" providerId="ADAL" clId="{DFCDB954-EE52-4831-926B-5D5E180C16BF}" dt="2021-12-26T14:05:25.417" v="3653" actId="20577"/>
          <ac:spMkLst>
            <pc:docMk/>
            <pc:sldMk cId="2081748812" sldId="273"/>
            <ac:spMk id="2" creationId="{87970471-C1B1-40E2-BDB4-D47C558A49AD}"/>
          </ac:spMkLst>
        </pc:spChg>
      </pc:sldChg>
      <pc:sldChg chg="addSp delSp modSp add mod delAnim modAnim">
        <pc:chgData name="Xiaowu Hu" userId="1c2ad0e2-5d15-48bc-b04e-219d9abe181a" providerId="ADAL" clId="{DFCDB954-EE52-4831-926B-5D5E180C16BF}" dt="2021-12-28T04:40:40.697" v="3897" actId="1037"/>
        <pc:sldMkLst>
          <pc:docMk/>
          <pc:sldMk cId="3523247001" sldId="274"/>
        </pc:sldMkLst>
        <pc:spChg chg="mod">
          <ac:chgData name="Xiaowu Hu" userId="1c2ad0e2-5d15-48bc-b04e-219d9abe181a" providerId="ADAL" clId="{DFCDB954-EE52-4831-926B-5D5E180C16BF}" dt="2021-12-28T03:29:40.948" v="3742" actId="18245"/>
          <ac:spMkLst>
            <pc:docMk/>
            <pc:sldMk cId="3523247001" sldId="274"/>
            <ac:spMk id="6" creationId="{3387802B-9498-4183-805E-7C604E2136A9}"/>
          </ac:spMkLst>
        </pc:spChg>
        <pc:spChg chg="del">
          <ac:chgData name="Xiaowu Hu" userId="1c2ad0e2-5d15-48bc-b04e-219d9abe181a" providerId="ADAL" clId="{DFCDB954-EE52-4831-926B-5D5E180C16BF}" dt="2021-12-26T14:06:02.467" v="3661" actId="478"/>
          <ac:spMkLst>
            <pc:docMk/>
            <pc:sldMk cId="3523247001" sldId="274"/>
            <ac:spMk id="6" creationId="{A7DADDB4-19CF-40E8-BDB7-3E49F4ABB419}"/>
          </ac:spMkLst>
        </pc:spChg>
        <pc:spChg chg="mod">
          <ac:chgData name="Xiaowu Hu" userId="1c2ad0e2-5d15-48bc-b04e-219d9abe181a" providerId="ADAL" clId="{DFCDB954-EE52-4831-926B-5D5E180C16BF}" dt="2021-12-28T03:29:40.948" v="3742" actId="18245"/>
          <ac:spMkLst>
            <pc:docMk/>
            <pc:sldMk cId="3523247001" sldId="274"/>
            <ac:spMk id="7" creationId="{AA7EB7A8-7B1D-4E07-85F6-4E72D928C62C}"/>
          </ac:spMkLst>
        </pc:spChg>
        <pc:spChg chg="mod">
          <ac:chgData name="Xiaowu Hu" userId="1c2ad0e2-5d15-48bc-b04e-219d9abe181a" providerId="ADAL" clId="{DFCDB954-EE52-4831-926B-5D5E180C16BF}" dt="2021-12-28T03:29:40.948" v="3742" actId="18245"/>
          <ac:spMkLst>
            <pc:docMk/>
            <pc:sldMk cId="3523247001" sldId="274"/>
            <ac:spMk id="8" creationId="{3E600A79-7C2F-435E-B58E-7DA4D7A767E9}"/>
          </ac:spMkLst>
        </pc:spChg>
        <pc:spChg chg="del">
          <ac:chgData name="Xiaowu Hu" userId="1c2ad0e2-5d15-48bc-b04e-219d9abe181a" providerId="ADAL" clId="{DFCDB954-EE52-4831-926B-5D5E180C16BF}" dt="2021-12-26T14:06:01.470" v="3660" actId="478"/>
          <ac:spMkLst>
            <pc:docMk/>
            <pc:sldMk cId="3523247001" sldId="274"/>
            <ac:spMk id="8" creationId="{FF826F17-510F-4E44-8344-D565076448DE}"/>
          </ac:spMkLst>
        </pc:spChg>
        <pc:spChg chg="mod">
          <ac:chgData name="Xiaowu Hu" userId="1c2ad0e2-5d15-48bc-b04e-219d9abe181a" providerId="ADAL" clId="{DFCDB954-EE52-4831-926B-5D5E180C16BF}" dt="2021-12-28T03:29:40.948" v="3742" actId="18245"/>
          <ac:spMkLst>
            <pc:docMk/>
            <pc:sldMk cId="3523247001" sldId="274"/>
            <ac:spMk id="9" creationId="{FD1505C4-287B-4F7D-B515-472FED479263}"/>
          </ac:spMkLst>
        </pc:spChg>
        <pc:spChg chg="del">
          <ac:chgData name="Xiaowu Hu" userId="1c2ad0e2-5d15-48bc-b04e-219d9abe181a" providerId="ADAL" clId="{DFCDB954-EE52-4831-926B-5D5E180C16BF}" dt="2021-12-26T14:06:00.614" v="3659" actId="478"/>
          <ac:spMkLst>
            <pc:docMk/>
            <pc:sldMk cId="3523247001" sldId="274"/>
            <ac:spMk id="10" creationId="{2C7BAFD8-54A7-4C41-BC0E-F36B239526FE}"/>
          </ac:spMkLst>
        </pc:spChg>
        <pc:spChg chg="mod">
          <ac:chgData name="Xiaowu Hu" userId="1c2ad0e2-5d15-48bc-b04e-219d9abe181a" providerId="ADAL" clId="{DFCDB954-EE52-4831-926B-5D5E180C16BF}" dt="2021-12-28T03:29:40.948" v="3742" actId="18245"/>
          <ac:spMkLst>
            <pc:docMk/>
            <pc:sldMk cId="3523247001" sldId="274"/>
            <ac:spMk id="10" creationId="{E94A13AC-4ED3-4B2A-BA0B-243C8FDA21AF}"/>
          </ac:spMkLst>
        </pc:spChg>
        <pc:spChg chg="mod">
          <ac:chgData name="Xiaowu Hu" userId="1c2ad0e2-5d15-48bc-b04e-219d9abe181a" providerId="ADAL" clId="{DFCDB954-EE52-4831-926B-5D5E180C16BF}" dt="2021-12-28T03:29:40.948" v="3742" actId="18245"/>
          <ac:spMkLst>
            <pc:docMk/>
            <pc:sldMk cId="3523247001" sldId="274"/>
            <ac:spMk id="11" creationId="{54F82023-0D0E-4946-A08A-1C7DFD6A5F0A}"/>
          </ac:spMkLst>
        </pc:spChg>
        <pc:spChg chg="mod">
          <ac:chgData name="Xiaowu Hu" userId="1c2ad0e2-5d15-48bc-b04e-219d9abe181a" providerId="ADAL" clId="{DFCDB954-EE52-4831-926B-5D5E180C16BF}" dt="2021-12-28T03:29:40.948" v="3742" actId="18245"/>
          <ac:spMkLst>
            <pc:docMk/>
            <pc:sldMk cId="3523247001" sldId="274"/>
            <ac:spMk id="12" creationId="{7BFE5E0E-CC14-4611-9DBB-A7E49434BA8F}"/>
          </ac:spMkLst>
        </pc:spChg>
        <pc:spChg chg="del">
          <ac:chgData name="Xiaowu Hu" userId="1c2ad0e2-5d15-48bc-b04e-219d9abe181a" providerId="ADAL" clId="{DFCDB954-EE52-4831-926B-5D5E180C16BF}" dt="2021-12-26T14:05:59.650" v="3658" actId="478"/>
          <ac:spMkLst>
            <pc:docMk/>
            <pc:sldMk cId="3523247001" sldId="274"/>
            <ac:spMk id="12" creationId="{AB737C35-E3D9-4909-99A9-CBA0E2816C5E}"/>
          </ac:spMkLst>
        </pc:spChg>
        <pc:spChg chg="mod">
          <ac:chgData name="Xiaowu Hu" userId="1c2ad0e2-5d15-48bc-b04e-219d9abe181a" providerId="ADAL" clId="{DFCDB954-EE52-4831-926B-5D5E180C16BF}" dt="2021-12-28T03:29:40.948" v="3742" actId="18245"/>
          <ac:spMkLst>
            <pc:docMk/>
            <pc:sldMk cId="3523247001" sldId="274"/>
            <ac:spMk id="13" creationId="{4380C903-580C-4EF7-80F9-37342723F563}"/>
          </ac:spMkLst>
        </pc:spChg>
        <pc:spChg chg="mod">
          <ac:chgData name="Xiaowu Hu" userId="1c2ad0e2-5d15-48bc-b04e-219d9abe181a" providerId="ADAL" clId="{DFCDB954-EE52-4831-926B-5D5E180C16BF}" dt="2021-12-28T03:29:40.948" v="3742" actId="18245"/>
          <ac:spMkLst>
            <pc:docMk/>
            <pc:sldMk cId="3523247001" sldId="274"/>
            <ac:spMk id="14" creationId="{72D26679-0733-430E-8D9B-CE197FEEF353}"/>
          </ac:spMkLst>
        </pc:spChg>
        <pc:spChg chg="mod">
          <ac:chgData name="Xiaowu Hu" userId="1c2ad0e2-5d15-48bc-b04e-219d9abe181a" providerId="ADAL" clId="{DFCDB954-EE52-4831-926B-5D5E180C16BF}" dt="2021-12-28T03:29:40.948" v="3742" actId="18245"/>
          <ac:spMkLst>
            <pc:docMk/>
            <pc:sldMk cId="3523247001" sldId="274"/>
            <ac:spMk id="15" creationId="{DEEC8D85-5579-4EAB-B6B9-6EF24F4384C4}"/>
          </ac:spMkLst>
        </pc:spChg>
        <pc:spChg chg="mod">
          <ac:chgData name="Xiaowu Hu" userId="1c2ad0e2-5d15-48bc-b04e-219d9abe181a" providerId="ADAL" clId="{DFCDB954-EE52-4831-926B-5D5E180C16BF}" dt="2021-12-28T03:29:40.948" v="3742" actId="18245"/>
          <ac:spMkLst>
            <pc:docMk/>
            <pc:sldMk cId="3523247001" sldId="274"/>
            <ac:spMk id="16" creationId="{33AE4964-966E-49DF-89B1-190FFD593F2D}"/>
          </ac:spMkLst>
        </pc:spChg>
        <pc:spChg chg="mod">
          <ac:chgData name="Xiaowu Hu" userId="1c2ad0e2-5d15-48bc-b04e-219d9abe181a" providerId="ADAL" clId="{DFCDB954-EE52-4831-926B-5D5E180C16BF}" dt="2021-12-28T03:29:40.948" v="3742" actId="18245"/>
          <ac:spMkLst>
            <pc:docMk/>
            <pc:sldMk cId="3523247001" sldId="274"/>
            <ac:spMk id="17" creationId="{A71A8779-6AFD-413F-9DEA-E956B5E8216A}"/>
          </ac:spMkLst>
        </pc:spChg>
        <pc:spChg chg="mod">
          <ac:chgData name="Xiaowu Hu" userId="1c2ad0e2-5d15-48bc-b04e-219d9abe181a" providerId="ADAL" clId="{DFCDB954-EE52-4831-926B-5D5E180C16BF}" dt="2021-12-28T03:29:40.948" v="3742" actId="18245"/>
          <ac:spMkLst>
            <pc:docMk/>
            <pc:sldMk cId="3523247001" sldId="274"/>
            <ac:spMk id="18" creationId="{C54BBBC7-3D0A-4864-9D2D-0737CA5743F1}"/>
          </ac:spMkLst>
        </pc:spChg>
        <pc:spChg chg="mod">
          <ac:chgData name="Xiaowu Hu" userId="1c2ad0e2-5d15-48bc-b04e-219d9abe181a" providerId="ADAL" clId="{DFCDB954-EE52-4831-926B-5D5E180C16BF}" dt="2021-12-28T03:29:40.948" v="3742" actId="18245"/>
          <ac:spMkLst>
            <pc:docMk/>
            <pc:sldMk cId="3523247001" sldId="274"/>
            <ac:spMk id="19" creationId="{8D635F91-061A-47AC-9B49-DBEBFF6A8C69}"/>
          </ac:spMkLst>
        </pc:spChg>
        <pc:spChg chg="mod">
          <ac:chgData name="Xiaowu Hu" userId="1c2ad0e2-5d15-48bc-b04e-219d9abe181a" providerId="ADAL" clId="{DFCDB954-EE52-4831-926B-5D5E180C16BF}" dt="2021-12-28T03:29:40.948" v="3742" actId="18245"/>
          <ac:spMkLst>
            <pc:docMk/>
            <pc:sldMk cId="3523247001" sldId="274"/>
            <ac:spMk id="20" creationId="{E3F2C2F2-FF09-4E30-8B82-293CBF493393}"/>
          </ac:spMkLst>
        </pc:spChg>
        <pc:spChg chg="mod">
          <ac:chgData name="Xiaowu Hu" userId="1c2ad0e2-5d15-48bc-b04e-219d9abe181a" providerId="ADAL" clId="{DFCDB954-EE52-4831-926B-5D5E180C16BF}" dt="2021-12-28T03:29:40.948" v="3742" actId="18245"/>
          <ac:spMkLst>
            <pc:docMk/>
            <pc:sldMk cId="3523247001" sldId="274"/>
            <ac:spMk id="21" creationId="{5B146380-18C4-44C4-AA7F-59C76243D1AC}"/>
          </ac:spMkLst>
        </pc:spChg>
        <pc:spChg chg="mod">
          <ac:chgData name="Xiaowu Hu" userId="1c2ad0e2-5d15-48bc-b04e-219d9abe181a" providerId="ADAL" clId="{DFCDB954-EE52-4831-926B-5D5E180C16BF}" dt="2021-12-28T03:29:40.948" v="3742" actId="18245"/>
          <ac:spMkLst>
            <pc:docMk/>
            <pc:sldMk cId="3523247001" sldId="274"/>
            <ac:spMk id="22" creationId="{39E42E4D-F79B-44EF-98A6-C1F4797364D3}"/>
          </ac:spMkLst>
        </pc:spChg>
        <pc:spChg chg="mod">
          <ac:chgData name="Xiaowu Hu" userId="1c2ad0e2-5d15-48bc-b04e-219d9abe181a" providerId="ADAL" clId="{DFCDB954-EE52-4831-926B-5D5E180C16BF}" dt="2021-12-28T03:29:40.948" v="3742" actId="18245"/>
          <ac:spMkLst>
            <pc:docMk/>
            <pc:sldMk cId="3523247001" sldId="274"/>
            <ac:spMk id="23" creationId="{6C0DDD49-F6C1-4EE5-9C17-F4BB27C4D94F}"/>
          </ac:spMkLst>
        </pc:spChg>
        <pc:spChg chg="mod">
          <ac:chgData name="Xiaowu Hu" userId="1c2ad0e2-5d15-48bc-b04e-219d9abe181a" providerId="ADAL" clId="{DFCDB954-EE52-4831-926B-5D5E180C16BF}" dt="2021-12-28T03:29:40.948" v="3742" actId="18245"/>
          <ac:spMkLst>
            <pc:docMk/>
            <pc:sldMk cId="3523247001" sldId="274"/>
            <ac:spMk id="24" creationId="{0B10CB34-7AC0-4232-B311-D5E5D3E83C7B}"/>
          </ac:spMkLst>
        </pc:spChg>
        <pc:spChg chg="mod">
          <ac:chgData name="Xiaowu Hu" userId="1c2ad0e2-5d15-48bc-b04e-219d9abe181a" providerId="ADAL" clId="{DFCDB954-EE52-4831-926B-5D5E180C16BF}" dt="2021-12-28T03:29:40.948" v="3742" actId="18245"/>
          <ac:spMkLst>
            <pc:docMk/>
            <pc:sldMk cId="3523247001" sldId="274"/>
            <ac:spMk id="25" creationId="{FCC29B67-20D7-488E-93CF-A940AC3BC1FC}"/>
          </ac:spMkLst>
        </pc:spChg>
        <pc:spChg chg="del mod">
          <ac:chgData name="Xiaowu Hu" userId="1c2ad0e2-5d15-48bc-b04e-219d9abe181a" providerId="ADAL" clId="{DFCDB954-EE52-4831-926B-5D5E180C16BF}" dt="2021-12-28T03:29:44.897" v="3743" actId="478"/>
          <ac:spMkLst>
            <pc:docMk/>
            <pc:sldMk cId="3523247001" sldId="274"/>
            <ac:spMk id="26" creationId="{96E5D855-4434-4E35-A3F5-BDA7A83A397A}"/>
          </ac:spMkLst>
        </pc:spChg>
        <pc:spChg chg="add mod">
          <ac:chgData name="Xiaowu Hu" userId="1c2ad0e2-5d15-48bc-b04e-219d9abe181a" providerId="ADAL" clId="{DFCDB954-EE52-4831-926B-5D5E180C16BF}" dt="2021-12-28T04:40:37.291" v="3894" actId="1037"/>
          <ac:spMkLst>
            <pc:docMk/>
            <pc:sldMk cId="3523247001" sldId="274"/>
            <ac:spMk id="29" creationId="{43D7B9C2-F91C-4D39-8600-0716E51230D1}"/>
          </ac:spMkLst>
        </pc:spChg>
        <pc:spChg chg="add mod">
          <ac:chgData name="Xiaowu Hu" userId="1c2ad0e2-5d15-48bc-b04e-219d9abe181a" providerId="ADAL" clId="{DFCDB954-EE52-4831-926B-5D5E180C16BF}" dt="2021-12-28T04:40:32.175" v="3888" actId="1037"/>
          <ac:spMkLst>
            <pc:docMk/>
            <pc:sldMk cId="3523247001" sldId="274"/>
            <ac:spMk id="31" creationId="{32AA56EA-6892-4157-973D-14C3EB38767A}"/>
          </ac:spMkLst>
        </pc:spChg>
        <pc:spChg chg="add mod">
          <ac:chgData name="Xiaowu Hu" userId="1c2ad0e2-5d15-48bc-b04e-219d9abe181a" providerId="ADAL" clId="{DFCDB954-EE52-4831-926B-5D5E180C16BF}" dt="2021-12-28T04:39:31.462" v="3874" actId="1076"/>
          <ac:spMkLst>
            <pc:docMk/>
            <pc:sldMk cId="3523247001" sldId="274"/>
            <ac:spMk id="32" creationId="{0EC9FF41-5D84-48A8-A704-E08DA27AEF88}"/>
          </ac:spMkLst>
        </pc:spChg>
        <pc:spChg chg="add mod">
          <ac:chgData name="Xiaowu Hu" userId="1c2ad0e2-5d15-48bc-b04e-219d9abe181a" providerId="ADAL" clId="{DFCDB954-EE52-4831-926B-5D5E180C16BF}" dt="2021-12-28T04:40:40.697" v="3897" actId="1037"/>
          <ac:spMkLst>
            <pc:docMk/>
            <pc:sldMk cId="3523247001" sldId="274"/>
            <ac:spMk id="34" creationId="{A63AEC0A-5BA7-484B-8080-0F55BA9F6D4E}"/>
          </ac:spMkLst>
        </pc:spChg>
        <pc:grpChg chg="mod">
          <ac:chgData name="Xiaowu Hu" userId="1c2ad0e2-5d15-48bc-b04e-219d9abe181a" providerId="ADAL" clId="{DFCDB954-EE52-4831-926B-5D5E180C16BF}" dt="2021-12-28T04:37:31.297" v="3810" actId="1036"/>
          <ac:grpSpMkLst>
            <pc:docMk/>
            <pc:sldMk cId="3523247001" sldId="274"/>
            <ac:grpSpMk id="3" creationId="{510842BF-375D-49B4-844E-3B971136E92C}"/>
          </ac:grpSpMkLst>
        </pc:grpChg>
        <pc:graphicFrameChg chg="del mod">
          <ac:chgData name="Xiaowu Hu" userId="1c2ad0e2-5d15-48bc-b04e-219d9abe181a" providerId="ADAL" clId="{DFCDB954-EE52-4831-926B-5D5E180C16BF}" dt="2021-12-28T03:29:40.948" v="3742" actId="18245"/>
          <ac:graphicFrameMkLst>
            <pc:docMk/>
            <pc:sldMk cId="3523247001" sldId="274"/>
            <ac:graphicFrameMk id="4" creationId="{B392DA44-3B5A-4460-9A81-11370488C2C1}"/>
          </ac:graphicFrameMkLst>
        </pc:graphicFrameChg>
        <pc:picChg chg="add mod">
          <ac:chgData name="Xiaowu Hu" userId="1c2ad0e2-5d15-48bc-b04e-219d9abe181a" providerId="ADAL" clId="{DFCDB954-EE52-4831-926B-5D5E180C16BF}" dt="2021-12-28T04:37:38.128" v="3849" actId="1035"/>
          <ac:picMkLst>
            <pc:docMk/>
            <pc:sldMk cId="3523247001" sldId="274"/>
            <ac:picMk id="28" creationId="{DED117DF-BBBD-49B6-8F22-18CEB1A6F564}"/>
          </ac:picMkLst>
        </pc:picChg>
      </pc:sldChg>
      <pc:sldChg chg="addSp delSp modSp new mod ord setBg setClrOvrMap">
        <pc:chgData name="Xiaowu Hu" userId="1c2ad0e2-5d15-48bc-b04e-219d9abe181a" providerId="ADAL" clId="{DFCDB954-EE52-4831-926B-5D5E180C16BF}" dt="2022-01-15T06:51:48.888" v="17453" actId="20577"/>
        <pc:sldMkLst>
          <pc:docMk/>
          <pc:sldMk cId="1137016637" sldId="275"/>
        </pc:sldMkLst>
        <pc:spChg chg="mod">
          <ac:chgData name="Xiaowu Hu" userId="1c2ad0e2-5d15-48bc-b04e-219d9abe181a" providerId="ADAL" clId="{DFCDB954-EE52-4831-926B-5D5E180C16BF}" dt="2022-01-01T09:14:22.664" v="6454" actId="20577"/>
          <ac:spMkLst>
            <pc:docMk/>
            <pc:sldMk cId="1137016637" sldId="275"/>
            <ac:spMk id="2" creationId="{1F1B7EC7-2E28-46C8-8E3F-1D169E216A26}"/>
          </ac:spMkLst>
        </pc:spChg>
        <pc:spChg chg="del">
          <ac:chgData name="Xiaowu Hu" userId="1c2ad0e2-5d15-48bc-b04e-219d9abe181a" providerId="ADAL" clId="{DFCDB954-EE52-4831-926B-5D5E180C16BF}" dt="2021-12-28T12:47:33.634" v="4381"/>
          <ac:spMkLst>
            <pc:docMk/>
            <pc:sldMk cId="1137016637" sldId="275"/>
            <ac:spMk id="3" creationId="{45FDA0C0-705E-4ED4-A6B4-8F21C4F16AA8}"/>
          </ac:spMkLst>
        </pc:spChg>
        <pc:spChg chg="add del mod">
          <ac:chgData name="Xiaowu Hu" userId="1c2ad0e2-5d15-48bc-b04e-219d9abe181a" providerId="ADAL" clId="{DFCDB954-EE52-4831-926B-5D5E180C16BF}" dt="2021-12-28T12:49:53.155" v="4385"/>
          <ac:spMkLst>
            <pc:docMk/>
            <pc:sldMk cId="1137016637" sldId="275"/>
            <ac:spMk id="4" creationId="{1C218CEF-339F-47F5-8FEF-2431FBA27AA8}"/>
          </ac:spMkLst>
        </pc:spChg>
        <pc:spChg chg="add del">
          <ac:chgData name="Xiaowu Hu" userId="1c2ad0e2-5d15-48bc-b04e-219d9abe181a" providerId="ADAL" clId="{DFCDB954-EE52-4831-926B-5D5E180C16BF}" dt="2021-12-28T12:50:06.029" v="4388" actId="26606"/>
          <ac:spMkLst>
            <pc:docMk/>
            <pc:sldMk cId="1137016637" sldId="275"/>
            <ac:spMk id="75" creationId="{05325879-C4B2-475E-B853-DC8F21A63351}"/>
          </ac:spMkLst>
        </pc:spChg>
        <pc:spChg chg="add del">
          <ac:chgData name="Xiaowu Hu" userId="1c2ad0e2-5d15-48bc-b04e-219d9abe181a" providerId="ADAL" clId="{DFCDB954-EE52-4831-926B-5D5E180C16BF}" dt="2021-12-28T12:50:06.029" v="4388" actId="26606"/>
          <ac:spMkLst>
            <pc:docMk/>
            <pc:sldMk cId="1137016637" sldId="275"/>
            <ac:spMk id="77" creationId="{012C085F-3B19-420D-902A-B55695F5036C}"/>
          </ac:spMkLst>
        </pc:spChg>
        <pc:spChg chg="add del">
          <ac:chgData name="Xiaowu Hu" userId="1c2ad0e2-5d15-48bc-b04e-219d9abe181a" providerId="ADAL" clId="{DFCDB954-EE52-4831-926B-5D5E180C16BF}" dt="2022-01-01T09:09:47.813" v="6206" actId="26606"/>
          <ac:spMkLst>
            <pc:docMk/>
            <pc:sldMk cId="1137016637" sldId="275"/>
            <ac:spMk id="85" creationId="{05325879-C4B2-475E-B853-DC8F21A63351}"/>
          </ac:spMkLst>
        </pc:spChg>
        <pc:spChg chg="add del">
          <ac:chgData name="Xiaowu Hu" userId="1c2ad0e2-5d15-48bc-b04e-219d9abe181a" providerId="ADAL" clId="{DFCDB954-EE52-4831-926B-5D5E180C16BF}" dt="2022-01-01T09:09:47.813" v="6206" actId="26606"/>
          <ac:spMkLst>
            <pc:docMk/>
            <pc:sldMk cId="1137016637" sldId="275"/>
            <ac:spMk id="87" creationId="{012C085F-3B19-420D-902A-B55695F5036C}"/>
          </ac:spMkLst>
        </pc:spChg>
        <pc:spChg chg="add">
          <ac:chgData name="Xiaowu Hu" userId="1c2ad0e2-5d15-48bc-b04e-219d9abe181a" providerId="ADAL" clId="{DFCDB954-EE52-4831-926B-5D5E180C16BF}" dt="2022-01-01T09:09:47.813" v="6206" actId="26606"/>
          <ac:spMkLst>
            <pc:docMk/>
            <pc:sldMk cId="1137016637" sldId="275"/>
            <ac:spMk id="149" creationId="{15045B1D-AED4-407C-BC82-BF20E4E4FF38}"/>
          </ac:spMkLst>
        </pc:spChg>
        <pc:spChg chg="add del">
          <ac:chgData name="Xiaowu Hu" userId="1c2ad0e2-5d15-48bc-b04e-219d9abe181a" providerId="ADAL" clId="{DFCDB954-EE52-4831-926B-5D5E180C16BF}" dt="2021-12-28T12:50:06.029" v="4388" actId="26606"/>
          <ac:spMkLst>
            <pc:docMk/>
            <pc:sldMk cId="1137016637" sldId="275"/>
            <ac:spMk id="1032" creationId="{AB304696-AF56-43F7-8F26-93F4B043BB39}"/>
          </ac:spMkLst>
        </pc:spChg>
        <pc:spChg chg="add del">
          <ac:chgData name="Xiaowu Hu" userId="1c2ad0e2-5d15-48bc-b04e-219d9abe181a" providerId="ADAL" clId="{DFCDB954-EE52-4831-926B-5D5E180C16BF}" dt="2021-12-28T12:50:09.668" v="4390" actId="26606"/>
          <ac:spMkLst>
            <pc:docMk/>
            <pc:sldMk cId="1137016637" sldId="275"/>
            <ac:spMk id="1034" creationId="{0F164E5A-ABC0-4A97-86CA-5F7C26615F3C}"/>
          </ac:spMkLst>
        </pc:spChg>
        <pc:spChg chg="add del">
          <ac:chgData name="Xiaowu Hu" userId="1c2ad0e2-5d15-48bc-b04e-219d9abe181a" providerId="ADAL" clId="{DFCDB954-EE52-4831-926B-5D5E180C16BF}" dt="2021-12-28T12:50:09.668" v="4390" actId="26606"/>
          <ac:spMkLst>
            <pc:docMk/>
            <pc:sldMk cId="1137016637" sldId="275"/>
            <ac:spMk id="1035" creationId="{C2393E8D-D10F-4FE1-AC21-8B44BEB50089}"/>
          </ac:spMkLst>
        </pc:spChg>
        <pc:spChg chg="add del">
          <ac:chgData name="Xiaowu Hu" userId="1c2ad0e2-5d15-48bc-b04e-219d9abe181a" providerId="ADAL" clId="{DFCDB954-EE52-4831-926B-5D5E180C16BF}" dt="2021-12-28T12:50:09.668" v="4390" actId="26606"/>
          <ac:spMkLst>
            <pc:docMk/>
            <pc:sldMk cId="1137016637" sldId="275"/>
            <ac:spMk id="1036" creationId="{D96C9464-BA35-47DE-BCB9-553D1E2B3CD8}"/>
          </ac:spMkLst>
        </pc:spChg>
        <pc:spChg chg="add del">
          <ac:chgData name="Xiaowu Hu" userId="1c2ad0e2-5d15-48bc-b04e-219d9abe181a" providerId="ADAL" clId="{DFCDB954-EE52-4831-926B-5D5E180C16BF}" dt="2021-12-28T12:53:32.918" v="4549" actId="26606"/>
          <ac:spMkLst>
            <pc:docMk/>
            <pc:sldMk cId="1137016637" sldId="275"/>
            <ac:spMk id="1038" creationId="{05325879-C4B2-475E-B853-DC8F21A63351}"/>
          </ac:spMkLst>
        </pc:spChg>
        <pc:spChg chg="add del">
          <ac:chgData name="Xiaowu Hu" userId="1c2ad0e2-5d15-48bc-b04e-219d9abe181a" providerId="ADAL" clId="{DFCDB954-EE52-4831-926B-5D5E180C16BF}" dt="2021-12-28T12:53:32.918" v="4549" actId="26606"/>
          <ac:spMkLst>
            <pc:docMk/>
            <pc:sldMk cId="1137016637" sldId="275"/>
            <ac:spMk id="1039" creationId="{012C085F-3B19-420D-902A-B55695F5036C}"/>
          </ac:spMkLst>
        </pc:spChg>
        <pc:spChg chg="add mod ord">
          <ac:chgData name="Xiaowu Hu" userId="1c2ad0e2-5d15-48bc-b04e-219d9abe181a" providerId="ADAL" clId="{DFCDB954-EE52-4831-926B-5D5E180C16BF}" dt="2022-01-15T06:51:48.888" v="17453" actId="20577"/>
          <ac:spMkLst>
            <pc:docMk/>
            <pc:sldMk cId="1137016637" sldId="275"/>
            <ac:spMk id="1040" creationId="{AB304696-AF56-43F7-8F26-93F4B043BB39}"/>
          </ac:spMkLst>
        </pc:spChg>
        <pc:picChg chg="add del mod">
          <ac:chgData name="Xiaowu Hu" userId="1c2ad0e2-5d15-48bc-b04e-219d9abe181a" providerId="ADAL" clId="{DFCDB954-EE52-4831-926B-5D5E180C16BF}" dt="2021-12-28T12:49:50.861" v="4384" actId="478"/>
          <ac:picMkLst>
            <pc:docMk/>
            <pc:sldMk cId="1137016637" sldId="275"/>
            <ac:picMk id="1026" creationId="{BEC1E6F9-69AE-4324-B5A2-8EEFFB6345F4}"/>
          </ac:picMkLst>
        </pc:picChg>
        <pc:picChg chg="add del mod">
          <ac:chgData name="Xiaowu Hu" userId="1c2ad0e2-5d15-48bc-b04e-219d9abe181a" providerId="ADAL" clId="{DFCDB954-EE52-4831-926B-5D5E180C16BF}" dt="2021-12-28T12:53:28.262" v="4547" actId="478"/>
          <ac:picMkLst>
            <pc:docMk/>
            <pc:sldMk cId="1137016637" sldId="275"/>
            <ac:picMk id="1028" creationId="{F17D24C1-F59C-453E-B1B5-A0990B84ADA9}"/>
          </ac:picMkLst>
        </pc:picChg>
        <pc:picChg chg="add mod">
          <ac:chgData name="Xiaowu Hu" userId="1c2ad0e2-5d15-48bc-b04e-219d9abe181a" providerId="ADAL" clId="{DFCDB954-EE52-4831-926B-5D5E180C16BF}" dt="2022-01-01T09:09:47.813" v="6206" actId="26606"/>
          <ac:picMkLst>
            <pc:docMk/>
            <pc:sldMk cId="1137016637" sldId="275"/>
            <ac:picMk id="1030" creationId="{5DC757F4-C6EE-4114-8F44-004A02085AF7}"/>
          </ac:picMkLst>
        </pc:picChg>
      </pc:sldChg>
      <pc:sldChg chg="addSp delSp modSp new mod setBg setClrOvrMap">
        <pc:chgData name="Xiaowu Hu" userId="1c2ad0e2-5d15-48bc-b04e-219d9abe181a" providerId="ADAL" clId="{DFCDB954-EE52-4831-926B-5D5E180C16BF}" dt="2021-12-28T06:48:19.827" v="4263" actId="6549"/>
        <pc:sldMkLst>
          <pc:docMk/>
          <pc:sldMk cId="3547873115" sldId="276"/>
        </pc:sldMkLst>
        <pc:spChg chg="mod ord">
          <ac:chgData name="Xiaowu Hu" userId="1c2ad0e2-5d15-48bc-b04e-219d9abe181a" providerId="ADAL" clId="{DFCDB954-EE52-4831-926B-5D5E180C16BF}" dt="2021-12-28T05:00:03.093" v="3969" actId="26606"/>
          <ac:spMkLst>
            <pc:docMk/>
            <pc:sldMk cId="3547873115" sldId="276"/>
            <ac:spMk id="2" creationId="{955FE0FC-2F9D-46CB-966F-05FE8D671BA3}"/>
          </ac:spMkLst>
        </pc:spChg>
        <pc:spChg chg="add del mod">
          <ac:chgData name="Xiaowu Hu" userId="1c2ad0e2-5d15-48bc-b04e-219d9abe181a" providerId="ADAL" clId="{DFCDB954-EE52-4831-926B-5D5E180C16BF}" dt="2021-12-28T04:59:47.945" v="3964" actId="22"/>
          <ac:spMkLst>
            <pc:docMk/>
            <pc:sldMk cId="3547873115" sldId="276"/>
            <ac:spMk id="3" creationId="{3D3FBA22-00E6-4C36-B170-D75D2C9DAC5C}"/>
          </ac:spMkLst>
        </pc:spChg>
        <pc:spChg chg="add del">
          <ac:chgData name="Xiaowu Hu" userId="1c2ad0e2-5d15-48bc-b04e-219d9abe181a" providerId="ADAL" clId="{DFCDB954-EE52-4831-926B-5D5E180C16BF}" dt="2021-12-28T05:00:03.093" v="3969" actId="26606"/>
          <ac:spMkLst>
            <pc:docMk/>
            <pc:sldMk cId="3547873115" sldId="276"/>
            <ac:spMk id="8" creationId="{E47A690B-DE55-4274-B33B-C91FD647EB63}"/>
          </ac:spMkLst>
        </pc:spChg>
        <pc:spChg chg="add del">
          <ac:chgData name="Xiaowu Hu" userId="1c2ad0e2-5d15-48bc-b04e-219d9abe181a" providerId="ADAL" clId="{DFCDB954-EE52-4831-926B-5D5E180C16BF}" dt="2021-12-28T05:00:03.093" v="3969" actId="26606"/>
          <ac:spMkLst>
            <pc:docMk/>
            <pc:sldMk cId="3547873115" sldId="276"/>
            <ac:spMk id="10" creationId="{DC9CD390-6DB5-4AEA-8D13-BC6CEF344F9D}"/>
          </ac:spMkLst>
        </pc:spChg>
        <pc:spChg chg="add del">
          <ac:chgData name="Xiaowu Hu" userId="1c2ad0e2-5d15-48bc-b04e-219d9abe181a" providerId="ADAL" clId="{DFCDB954-EE52-4831-926B-5D5E180C16BF}" dt="2021-12-28T05:00:03.093" v="3969" actId="26606"/>
          <ac:spMkLst>
            <pc:docMk/>
            <pc:sldMk cId="3547873115" sldId="276"/>
            <ac:spMk id="12" creationId="{11FA69C6-0A69-4994-9F32-C4497B8B4CBF}"/>
          </ac:spMkLst>
        </pc:spChg>
        <pc:spChg chg="add del">
          <ac:chgData name="Xiaowu Hu" userId="1c2ad0e2-5d15-48bc-b04e-219d9abe181a" providerId="ADAL" clId="{DFCDB954-EE52-4831-926B-5D5E180C16BF}" dt="2021-12-28T05:00:01.414" v="3966" actId="26606"/>
          <ac:spMkLst>
            <pc:docMk/>
            <pc:sldMk cId="3547873115" sldId="276"/>
            <ac:spMk id="16" creationId="{030B8FBB-1AE5-455A-BEC4-A44F042A2AE6}"/>
          </ac:spMkLst>
        </pc:spChg>
        <pc:spChg chg="add del">
          <ac:chgData name="Xiaowu Hu" userId="1c2ad0e2-5d15-48bc-b04e-219d9abe181a" providerId="ADAL" clId="{DFCDB954-EE52-4831-926B-5D5E180C16BF}" dt="2021-12-28T05:00:01.414" v="3966" actId="26606"/>
          <ac:spMkLst>
            <pc:docMk/>
            <pc:sldMk cId="3547873115" sldId="276"/>
            <ac:spMk id="19" creationId="{05325879-C4B2-475E-B853-DC8F21A63351}"/>
          </ac:spMkLst>
        </pc:spChg>
        <pc:spChg chg="add del">
          <ac:chgData name="Xiaowu Hu" userId="1c2ad0e2-5d15-48bc-b04e-219d9abe181a" providerId="ADAL" clId="{DFCDB954-EE52-4831-926B-5D5E180C16BF}" dt="2021-12-28T05:00:01.414" v="3966" actId="26606"/>
          <ac:spMkLst>
            <pc:docMk/>
            <pc:sldMk cId="3547873115" sldId="276"/>
            <ac:spMk id="21" creationId="{012C085F-3B19-420D-902A-B55695F5036C}"/>
          </ac:spMkLst>
        </pc:spChg>
        <pc:spChg chg="add del">
          <ac:chgData name="Xiaowu Hu" userId="1c2ad0e2-5d15-48bc-b04e-219d9abe181a" providerId="ADAL" clId="{DFCDB954-EE52-4831-926B-5D5E180C16BF}" dt="2021-12-28T05:00:03.045" v="3968" actId="26606"/>
          <ac:spMkLst>
            <pc:docMk/>
            <pc:sldMk cId="3547873115" sldId="276"/>
            <ac:spMk id="23" creationId="{229B61F6-561C-44B1-809D-51A2F295F329}"/>
          </ac:spMkLst>
        </pc:spChg>
        <pc:spChg chg="add del">
          <ac:chgData name="Xiaowu Hu" userId="1c2ad0e2-5d15-48bc-b04e-219d9abe181a" providerId="ADAL" clId="{DFCDB954-EE52-4831-926B-5D5E180C16BF}" dt="2021-12-28T05:00:03.045" v="3968" actId="26606"/>
          <ac:spMkLst>
            <pc:docMk/>
            <pc:sldMk cId="3547873115" sldId="276"/>
            <ac:spMk id="24" creationId="{2D4FC5BF-F565-44FA-ACEF-5C3CC583962A}"/>
          </ac:spMkLst>
        </pc:spChg>
        <pc:spChg chg="add">
          <ac:chgData name="Xiaowu Hu" userId="1c2ad0e2-5d15-48bc-b04e-219d9abe181a" providerId="ADAL" clId="{DFCDB954-EE52-4831-926B-5D5E180C16BF}" dt="2021-12-28T05:00:03.093" v="3969" actId="26606"/>
          <ac:spMkLst>
            <pc:docMk/>
            <pc:sldMk cId="3547873115" sldId="276"/>
            <ac:spMk id="26" creationId="{05325879-C4B2-475E-B853-DC8F21A63351}"/>
          </ac:spMkLst>
        </pc:spChg>
        <pc:spChg chg="add">
          <ac:chgData name="Xiaowu Hu" userId="1c2ad0e2-5d15-48bc-b04e-219d9abe181a" providerId="ADAL" clId="{DFCDB954-EE52-4831-926B-5D5E180C16BF}" dt="2021-12-28T05:00:03.093" v="3969" actId="26606"/>
          <ac:spMkLst>
            <pc:docMk/>
            <pc:sldMk cId="3547873115" sldId="276"/>
            <ac:spMk id="27" creationId="{012C085F-3B19-420D-902A-B55695F5036C}"/>
          </ac:spMkLst>
        </pc:spChg>
        <pc:spChg chg="add mod">
          <ac:chgData name="Xiaowu Hu" userId="1c2ad0e2-5d15-48bc-b04e-219d9abe181a" providerId="ADAL" clId="{DFCDB954-EE52-4831-926B-5D5E180C16BF}" dt="2021-12-28T06:48:19.827" v="4263" actId="6549"/>
          <ac:spMkLst>
            <pc:docMk/>
            <pc:sldMk cId="3547873115" sldId="276"/>
            <ac:spMk id="28" creationId="{030B8FBB-1AE5-455A-BEC4-A44F042A2AE6}"/>
          </ac:spMkLst>
        </pc:spChg>
        <pc:picChg chg="add del mod">
          <ac:chgData name="Xiaowu Hu" userId="1c2ad0e2-5d15-48bc-b04e-219d9abe181a" providerId="ADAL" clId="{DFCDB954-EE52-4831-926B-5D5E180C16BF}" dt="2021-12-28T04:59:40.566" v="3962" actId="22"/>
          <ac:picMkLst>
            <pc:docMk/>
            <pc:sldMk cId="3547873115" sldId="276"/>
            <ac:picMk id="5" creationId="{5874305C-6CAF-41F1-BA82-73B6901C2F11}"/>
          </ac:picMkLst>
        </pc:picChg>
        <pc:picChg chg="add mod ord">
          <ac:chgData name="Xiaowu Hu" userId="1c2ad0e2-5d15-48bc-b04e-219d9abe181a" providerId="ADAL" clId="{DFCDB954-EE52-4831-926B-5D5E180C16BF}" dt="2021-12-28T05:00:16.908" v="3979" actId="1036"/>
          <ac:picMkLst>
            <pc:docMk/>
            <pc:sldMk cId="3547873115" sldId="276"/>
            <ac:picMk id="7" creationId="{F8DA3C85-4F81-4C04-93BD-1E8F61710CA7}"/>
          </ac:picMkLst>
        </pc:picChg>
      </pc:sldChg>
      <pc:sldChg chg="modSp new mod">
        <pc:chgData name="Xiaowu Hu" userId="1c2ad0e2-5d15-48bc-b04e-219d9abe181a" providerId="ADAL" clId="{DFCDB954-EE52-4831-926B-5D5E180C16BF}" dt="2021-12-28T06:22:34.132" v="4081"/>
        <pc:sldMkLst>
          <pc:docMk/>
          <pc:sldMk cId="3914587582" sldId="277"/>
        </pc:sldMkLst>
        <pc:spChg chg="mod">
          <ac:chgData name="Xiaowu Hu" userId="1c2ad0e2-5d15-48bc-b04e-219d9abe181a" providerId="ADAL" clId="{DFCDB954-EE52-4831-926B-5D5E180C16BF}" dt="2021-12-28T06:22:34.132" v="4081"/>
          <ac:spMkLst>
            <pc:docMk/>
            <pc:sldMk cId="3914587582" sldId="277"/>
            <ac:spMk id="3" creationId="{C9D59751-B7FF-4F33-ACA3-1C5E5027C1EE}"/>
          </ac:spMkLst>
        </pc:spChg>
      </pc:sldChg>
      <pc:sldChg chg="addSp delSp modSp new mod modClrScheme chgLayout">
        <pc:chgData name="Xiaowu Hu" userId="1c2ad0e2-5d15-48bc-b04e-219d9abe181a" providerId="ADAL" clId="{DFCDB954-EE52-4831-926B-5D5E180C16BF}" dt="2022-01-15T06:46:55.600" v="17312" actId="403"/>
        <pc:sldMkLst>
          <pc:docMk/>
          <pc:sldMk cId="2732524639" sldId="278"/>
        </pc:sldMkLst>
        <pc:spChg chg="del mod ord">
          <ac:chgData name="Xiaowu Hu" userId="1c2ad0e2-5d15-48bc-b04e-219d9abe181a" providerId="ADAL" clId="{DFCDB954-EE52-4831-926B-5D5E180C16BF}" dt="2021-12-29T02:11:18.094" v="4568" actId="700"/>
          <ac:spMkLst>
            <pc:docMk/>
            <pc:sldMk cId="2732524639" sldId="278"/>
            <ac:spMk id="2" creationId="{7A7DE45D-DF7D-4073-9D55-55D22FBBAB30}"/>
          </ac:spMkLst>
        </pc:spChg>
        <pc:spChg chg="del mod ord">
          <ac:chgData name="Xiaowu Hu" userId="1c2ad0e2-5d15-48bc-b04e-219d9abe181a" providerId="ADAL" clId="{DFCDB954-EE52-4831-926B-5D5E180C16BF}" dt="2021-12-29T02:11:18.094" v="4568" actId="700"/>
          <ac:spMkLst>
            <pc:docMk/>
            <pc:sldMk cId="2732524639" sldId="278"/>
            <ac:spMk id="3" creationId="{4B9C64FD-8DB6-4BE4-BDAC-D3C75D03E7FF}"/>
          </ac:spMkLst>
        </pc:spChg>
        <pc:spChg chg="add mod ord">
          <ac:chgData name="Xiaowu Hu" userId="1c2ad0e2-5d15-48bc-b04e-219d9abe181a" providerId="ADAL" clId="{DFCDB954-EE52-4831-926B-5D5E180C16BF}" dt="2022-01-01T08:54:00.140" v="5564" actId="20577"/>
          <ac:spMkLst>
            <pc:docMk/>
            <pc:sldMk cId="2732524639" sldId="278"/>
            <ac:spMk id="4" creationId="{6141ED6B-3440-4702-B5F0-D003A4F3E475}"/>
          </ac:spMkLst>
        </pc:spChg>
        <pc:spChg chg="add del mod ord">
          <ac:chgData name="Xiaowu Hu" userId="1c2ad0e2-5d15-48bc-b04e-219d9abe181a" providerId="ADAL" clId="{DFCDB954-EE52-4831-926B-5D5E180C16BF}" dt="2021-12-29T02:12:41.921" v="4613" actId="700"/>
          <ac:spMkLst>
            <pc:docMk/>
            <pc:sldMk cId="2732524639" sldId="278"/>
            <ac:spMk id="5" creationId="{CED351B5-8C88-47DC-9114-2AAAF7C20AF8}"/>
          </ac:spMkLst>
        </pc:spChg>
        <pc:spChg chg="add del mod ord">
          <ac:chgData name="Xiaowu Hu" userId="1c2ad0e2-5d15-48bc-b04e-219d9abe181a" providerId="ADAL" clId="{DFCDB954-EE52-4831-926B-5D5E180C16BF}" dt="2021-12-29T02:12:46.836" v="4614" actId="700"/>
          <ac:spMkLst>
            <pc:docMk/>
            <pc:sldMk cId="2732524639" sldId="278"/>
            <ac:spMk id="6" creationId="{399A4F48-F5F9-4923-9EF7-25FF227718BC}"/>
          </ac:spMkLst>
        </pc:spChg>
        <pc:spChg chg="add del mod ord">
          <ac:chgData name="Xiaowu Hu" userId="1c2ad0e2-5d15-48bc-b04e-219d9abe181a" providerId="ADAL" clId="{DFCDB954-EE52-4831-926B-5D5E180C16BF}" dt="2021-12-29T02:12:58.037" v="4615" actId="700"/>
          <ac:spMkLst>
            <pc:docMk/>
            <pc:sldMk cId="2732524639" sldId="278"/>
            <ac:spMk id="7" creationId="{E7DF4841-D8FE-4997-9C44-1ED53E3F4EAB}"/>
          </ac:spMkLst>
        </pc:spChg>
        <pc:spChg chg="add del mod ord">
          <ac:chgData name="Xiaowu Hu" userId="1c2ad0e2-5d15-48bc-b04e-219d9abe181a" providerId="ADAL" clId="{DFCDB954-EE52-4831-926B-5D5E180C16BF}" dt="2021-12-29T02:13:26.457" v="4616" actId="700"/>
          <ac:spMkLst>
            <pc:docMk/>
            <pc:sldMk cId="2732524639" sldId="278"/>
            <ac:spMk id="8" creationId="{D8694F2A-1380-444B-AAB6-1A10B5FD1890}"/>
          </ac:spMkLst>
        </pc:spChg>
        <pc:spChg chg="add del mod ord">
          <ac:chgData name="Xiaowu Hu" userId="1c2ad0e2-5d15-48bc-b04e-219d9abe181a" providerId="ADAL" clId="{DFCDB954-EE52-4831-926B-5D5E180C16BF}" dt="2021-12-29T02:13:44.684" v="4617" actId="700"/>
          <ac:spMkLst>
            <pc:docMk/>
            <pc:sldMk cId="2732524639" sldId="278"/>
            <ac:spMk id="9" creationId="{62844E74-0B5C-4A20-8DDC-27BD5B4B2247}"/>
          </ac:spMkLst>
        </pc:spChg>
        <pc:spChg chg="add mod ord">
          <ac:chgData name="Xiaowu Hu" userId="1c2ad0e2-5d15-48bc-b04e-219d9abe181a" providerId="ADAL" clId="{DFCDB954-EE52-4831-926B-5D5E180C16BF}" dt="2022-01-15T06:46:55.600" v="17312" actId="403"/>
          <ac:spMkLst>
            <pc:docMk/>
            <pc:sldMk cId="2732524639" sldId="278"/>
            <ac:spMk id="10" creationId="{38862077-CCD4-444B-AE87-05AB11F8A46F}"/>
          </ac:spMkLst>
        </pc:spChg>
      </pc:sldChg>
      <pc:sldChg chg="modSp new mod">
        <pc:chgData name="Xiaowu Hu" userId="1c2ad0e2-5d15-48bc-b04e-219d9abe181a" providerId="ADAL" clId="{DFCDB954-EE52-4831-926B-5D5E180C16BF}" dt="2021-12-30T13:46:03.529" v="5399" actId="6549"/>
        <pc:sldMkLst>
          <pc:docMk/>
          <pc:sldMk cId="3834336759" sldId="279"/>
        </pc:sldMkLst>
        <pc:spChg chg="mod">
          <ac:chgData name="Xiaowu Hu" userId="1c2ad0e2-5d15-48bc-b04e-219d9abe181a" providerId="ADAL" clId="{DFCDB954-EE52-4831-926B-5D5E180C16BF}" dt="2021-12-29T09:04:53.643" v="4721" actId="20577"/>
          <ac:spMkLst>
            <pc:docMk/>
            <pc:sldMk cId="3834336759" sldId="279"/>
            <ac:spMk id="2" creationId="{003E36E2-BC53-48CA-91C9-98E64DF12CD7}"/>
          </ac:spMkLst>
        </pc:spChg>
        <pc:spChg chg="mod">
          <ac:chgData name="Xiaowu Hu" userId="1c2ad0e2-5d15-48bc-b04e-219d9abe181a" providerId="ADAL" clId="{DFCDB954-EE52-4831-926B-5D5E180C16BF}" dt="2021-12-30T13:46:03.529" v="5399" actId="6549"/>
          <ac:spMkLst>
            <pc:docMk/>
            <pc:sldMk cId="3834336759" sldId="279"/>
            <ac:spMk id="3" creationId="{1CC14B51-E522-4F32-A5E0-95B92C4FC0CF}"/>
          </ac:spMkLst>
        </pc:spChg>
      </pc:sldChg>
      <pc:sldChg chg="modSp new mod">
        <pc:chgData name="Xiaowu Hu" userId="1c2ad0e2-5d15-48bc-b04e-219d9abe181a" providerId="ADAL" clId="{DFCDB954-EE52-4831-926B-5D5E180C16BF}" dt="2022-01-15T05:09:16.812" v="16231" actId="6549"/>
        <pc:sldMkLst>
          <pc:docMk/>
          <pc:sldMk cId="2974097930" sldId="280"/>
        </pc:sldMkLst>
        <pc:spChg chg="mod">
          <ac:chgData name="Xiaowu Hu" userId="1c2ad0e2-5d15-48bc-b04e-219d9abe181a" providerId="ADAL" clId="{DFCDB954-EE52-4831-926B-5D5E180C16BF}" dt="2022-01-15T05:09:07.958" v="16191" actId="20577"/>
          <ac:spMkLst>
            <pc:docMk/>
            <pc:sldMk cId="2974097930" sldId="280"/>
            <ac:spMk id="2" creationId="{1F387007-5C2C-4E7D-8C28-A008DBA32F73}"/>
          </ac:spMkLst>
        </pc:spChg>
        <pc:spChg chg="mod">
          <ac:chgData name="Xiaowu Hu" userId="1c2ad0e2-5d15-48bc-b04e-219d9abe181a" providerId="ADAL" clId="{DFCDB954-EE52-4831-926B-5D5E180C16BF}" dt="2022-01-15T05:09:16.812" v="16231" actId="6549"/>
          <ac:spMkLst>
            <pc:docMk/>
            <pc:sldMk cId="2974097930" sldId="280"/>
            <ac:spMk id="3" creationId="{C1AF8C9B-DCEB-4B8C-BF8F-245C58AEFE54}"/>
          </ac:spMkLst>
        </pc:spChg>
      </pc:sldChg>
      <pc:sldChg chg="addSp delSp modSp new mod modClrScheme modAnim chgLayout">
        <pc:chgData name="Xiaowu Hu" userId="1c2ad0e2-5d15-48bc-b04e-219d9abe181a" providerId="ADAL" clId="{DFCDB954-EE52-4831-926B-5D5E180C16BF}" dt="2022-01-02T02:32:25.267" v="6774"/>
        <pc:sldMkLst>
          <pc:docMk/>
          <pc:sldMk cId="394638587" sldId="281"/>
        </pc:sldMkLst>
        <pc:spChg chg="del mod ord">
          <ac:chgData name="Xiaowu Hu" userId="1c2ad0e2-5d15-48bc-b04e-219d9abe181a" providerId="ADAL" clId="{DFCDB954-EE52-4831-926B-5D5E180C16BF}" dt="2022-01-01T05:31:10.229" v="5401" actId="700"/>
          <ac:spMkLst>
            <pc:docMk/>
            <pc:sldMk cId="394638587" sldId="281"/>
            <ac:spMk id="2" creationId="{C8E56C1E-06DA-46A6-86B1-922EA68ECD65}"/>
          </ac:spMkLst>
        </pc:spChg>
        <pc:spChg chg="del mod ord">
          <ac:chgData name="Xiaowu Hu" userId="1c2ad0e2-5d15-48bc-b04e-219d9abe181a" providerId="ADAL" clId="{DFCDB954-EE52-4831-926B-5D5E180C16BF}" dt="2022-01-01T05:31:10.229" v="5401" actId="700"/>
          <ac:spMkLst>
            <pc:docMk/>
            <pc:sldMk cId="394638587" sldId="281"/>
            <ac:spMk id="3" creationId="{6EA03DB2-C3D7-4A99-921A-35DF951763E4}"/>
          </ac:spMkLst>
        </pc:spChg>
        <pc:spChg chg="add mod ord">
          <ac:chgData name="Xiaowu Hu" userId="1c2ad0e2-5d15-48bc-b04e-219d9abe181a" providerId="ADAL" clId="{DFCDB954-EE52-4831-926B-5D5E180C16BF}" dt="2022-01-01T06:09:17.301" v="5459" actId="6549"/>
          <ac:spMkLst>
            <pc:docMk/>
            <pc:sldMk cId="394638587" sldId="281"/>
            <ac:spMk id="4" creationId="{0497B948-A649-40E4-9EB9-7FC40076E517}"/>
          </ac:spMkLst>
        </pc:spChg>
        <pc:spChg chg="add del mod ord">
          <ac:chgData name="Xiaowu Hu" userId="1c2ad0e2-5d15-48bc-b04e-219d9abe181a" providerId="ADAL" clId="{DFCDB954-EE52-4831-926B-5D5E180C16BF}" dt="2022-01-01T05:31:31.717" v="5437" actId="700"/>
          <ac:spMkLst>
            <pc:docMk/>
            <pc:sldMk cId="394638587" sldId="281"/>
            <ac:spMk id="5" creationId="{09C90E3C-E7B6-48FC-A850-394BA933CFD0}"/>
          </ac:spMkLst>
        </pc:spChg>
        <pc:spChg chg="add del mod ord">
          <ac:chgData name="Xiaowu Hu" userId="1c2ad0e2-5d15-48bc-b04e-219d9abe181a" providerId="ADAL" clId="{DFCDB954-EE52-4831-926B-5D5E180C16BF}" dt="2022-01-02T02:30:43.613" v="6754" actId="478"/>
          <ac:spMkLst>
            <pc:docMk/>
            <pc:sldMk cId="394638587" sldId="281"/>
            <ac:spMk id="6" creationId="{2ABC2A00-24E2-4D4C-AAE7-B59A86FCBB7A}"/>
          </ac:spMkLst>
        </pc:spChg>
        <pc:spChg chg="add mod">
          <ac:chgData name="Xiaowu Hu" userId="1c2ad0e2-5d15-48bc-b04e-219d9abe181a" providerId="ADAL" clId="{DFCDB954-EE52-4831-926B-5D5E180C16BF}" dt="2022-01-02T02:31:06.664" v="6765" actId="14100"/>
          <ac:spMkLst>
            <pc:docMk/>
            <pc:sldMk cId="394638587" sldId="281"/>
            <ac:spMk id="9" creationId="{E3D1A22C-68F8-4D0C-B7A5-CAFDA6077906}"/>
          </ac:spMkLst>
        </pc:spChg>
        <pc:picChg chg="add mod">
          <ac:chgData name="Xiaowu Hu" userId="1c2ad0e2-5d15-48bc-b04e-219d9abe181a" providerId="ADAL" clId="{DFCDB954-EE52-4831-926B-5D5E180C16BF}" dt="2022-01-02T02:31:42.099" v="6768" actId="1076"/>
          <ac:picMkLst>
            <pc:docMk/>
            <pc:sldMk cId="394638587" sldId="281"/>
            <ac:picMk id="3" creationId="{66AE2340-757F-4896-8195-7FBE5A7A5A74}"/>
          </ac:picMkLst>
        </pc:picChg>
        <pc:picChg chg="add mod">
          <ac:chgData name="Xiaowu Hu" userId="1c2ad0e2-5d15-48bc-b04e-219d9abe181a" providerId="ADAL" clId="{DFCDB954-EE52-4831-926B-5D5E180C16BF}" dt="2022-01-01T06:12:10.048" v="5461" actId="167"/>
          <ac:picMkLst>
            <pc:docMk/>
            <pc:sldMk cId="394638587" sldId="281"/>
            <ac:picMk id="1026" creationId="{DE0C7604-D17F-4793-A7A4-682D54B0195D}"/>
          </ac:picMkLst>
        </pc:picChg>
        <pc:picChg chg="add del mod">
          <ac:chgData name="Xiaowu Hu" userId="1c2ad0e2-5d15-48bc-b04e-219d9abe181a" providerId="ADAL" clId="{DFCDB954-EE52-4831-926B-5D5E180C16BF}" dt="2022-01-02T02:30:33.263" v="6752" actId="478"/>
          <ac:picMkLst>
            <pc:docMk/>
            <pc:sldMk cId="394638587" sldId="281"/>
            <ac:picMk id="1028" creationId="{DFDEBDEE-300D-4EF6-9BCB-157DDE281EA7}"/>
          </ac:picMkLst>
        </pc:picChg>
      </pc:sldChg>
      <pc:sldChg chg="addSp delSp modSp new del mod">
        <pc:chgData name="Xiaowu Hu" userId="1c2ad0e2-5d15-48bc-b04e-219d9abe181a" providerId="ADAL" clId="{DFCDB954-EE52-4831-926B-5D5E180C16BF}" dt="2022-01-01T09:09:27.442" v="6191" actId="47"/>
        <pc:sldMkLst>
          <pc:docMk/>
          <pc:sldMk cId="2004943768" sldId="282"/>
        </pc:sldMkLst>
        <pc:spChg chg="mod">
          <ac:chgData name="Xiaowu Hu" userId="1c2ad0e2-5d15-48bc-b04e-219d9abe181a" providerId="ADAL" clId="{DFCDB954-EE52-4831-926B-5D5E180C16BF}" dt="2022-01-01T08:55:28.581" v="5623" actId="20577"/>
          <ac:spMkLst>
            <pc:docMk/>
            <pc:sldMk cId="2004943768" sldId="282"/>
            <ac:spMk id="2" creationId="{104AA056-9F7F-4B0E-9320-9ABFC7A0C60B}"/>
          </ac:spMkLst>
        </pc:spChg>
        <pc:spChg chg="del mod">
          <ac:chgData name="Xiaowu Hu" userId="1c2ad0e2-5d15-48bc-b04e-219d9abe181a" providerId="ADAL" clId="{DFCDB954-EE52-4831-926B-5D5E180C16BF}" dt="2022-01-01T08:56:38.354" v="5672" actId="26606"/>
          <ac:spMkLst>
            <pc:docMk/>
            <pc:sldMk cId="2004943768" sldId="282"/>
            <ac:spMk id="3" creationId="{66C73FEE-03D8-4745-B23E-BDD09EF463B9}"/>
          </ac:spMkLst>
        </pc:spChg>
        <pc:graphicFrameChg chg="add mod">
          <ac:chgData name="Xiaowu Hu" userId="1c2ad0e2-5d15-48bc-b04e-219d9abe181a" providerId="ADAL" clId="{DFCDB954-EE52-4831-926B-5D5E180C16BF}" dt="2022-01-01T09:05:48.299" v="5959" actId="20577"/>
          <ac:graphicFrameMkLst>
            <pc:docMk/>
            <pc:sldMk cId="2004943768" sldId="282"/>
            <ac:graphicFrameMk id="5" creationId="{3B9214C0-69E3-4BF1-AEF5-0B5231AC92D8}"/>
          </ac:graphicFrameMkLst>
        </pc:graphicFrameChg>
      </pc:sldChg>
      <pc:sldChg chg="modSp new del mod">
        <pc:chgData name="Xiaowu Hu" userId="1c2ad0e2-5d15-48bc-b04e-219d9abe181a" providerId="ADAL" clId="{DFCDB954-EE52-4831-926B-5D5E180C16BF}" dt="2022-01-01T06:17:18.697" v="5508" actId="47"/>
        <pc:sldMkLst>
          <pc:docMk/>
          <pc:sldMk cId="2189793643" sldId="282"/>
        </pc:sldMkLst>
        <pc:spChg chg="mod">
          <ac:chgData name="Xiaowu Hu" userId="1c2ad0e2-5d15-48bc-b04e-219d9abe181a" providerId="ADAL" clId="{DFCDB954-EE52-4831-926B-5D5E180C16BF}" dt="2022-01-01T06:12:54.100" v="5498" actId="20577"/>
          <ac:spMkLst>
            <pc:docMk/>
            <pc:sldMk cId="2189793643" sldId="282"/>
            <ac:spMk id="2" creationId="{A6914687-E33E-4D87-AB34-CC88B3B25D4A}"/>
          </ac:spMkLst>
        </pc:spChg>
      </pc:sldChg>
      <pc:sldChg chg="addSp modSp new mod setBg setClrOvrMap">
        <pc:chgData name="Xiaowu Hu" userId="1c2ad0e2-5d15-48bc-b04e-219d9abe181a" providerId="ADAL" clId="{DFCDB954-EE52-4831-926B-5D5E180C16BF}" dt="2022-01-01T10:13:00.987" v="6751" actId="20577"/>
        <pc:sldMkLst>
          <pc:docMk/>
          <pc:sldMk cId="4165896898" sldId="283"/>
        </pc:sldMkLst>
        <pc:spChg chg="mod">
          <ac:chgData name="Xiaowu Hu" userId="1c2ad0e2-5d15-48bc-b04e-219d9abe181a" providerId="ADAL" clId="{DFCDB954-EE52-4831-926B-5D5E180C16BF}" dt="2022-01-01T09:11:16.981" v="6254" actId="26606"/>
          <ac:spMkLst>
            <pc:docMk/>
            <pc:sldMk cId="4165896898" sldId="283"/>
            <ac:spMk id="2" creationId="{02017E59-F6F4-4894-9C0A-44E71C1CB1A8}"/>
          </ac:spMkLst>
        </pc:spChg>
        <pc:spChg chg="mod ord">
          <ac:chgData name="Xiaowu Hu" userId="1c2ad0e2-5d15-48bc-b04e-219d9abe181a" providerId="ADAL" clId="{DFCDB954-EE52-4831-926B-5D5E180C16BF}" dt="2022-01-01T10:13:00.987" v="6751" actId="20577"/>
          <ac:spMkLst>
            <pc:docMk/>
            <pc:sldMk cId="4165896898" sldId="283"/>
            <ac:spMk id="3" creationId="{45BF49FA-55E0-4342-897B-99D810AB2B06}"/>
          </ac:spMkLst>
        </pc:spChg>
        <pc:spChg chg="add mod">
          <ac:chgData name="Xiaowu Hu" userId="1c2ad0e2-5d15-48bc-b04e-219d9abe181a" providerId="ADAL" clId="{DFCDB954-EE52-4831-926B-5D5E180C16BF}" dt="2022-01-01T09:12:41.941" v="6351" actId="1036"/>
          <ac:spMkLst>
            <pc:docMk/>
            <pc:sldMk cId="4165896898" sldId="283"/>
            <ac:spMk id="4" creationId="{17D4EF3A-B7DF-4933-9B18-915324E84FB8}"/>
          </ac:spMkLst>
        </pc:spChg>
        <pc:spChg chg="add mod">
          <ac:chgData name="Xiaowu Hu" userId="1c2ad0e2-5d15-48bc-b04e-219d9abe181a" providerId="ADAL" clId="{DFCDB954-EE52-4831-926B-5D5E180C16BF}" dt="2022-01-01T09:13:23.270" v="6394" actId="2085"/>
          <ac:spMkLst>
            <pc:docMk/>
            <pc:sldMk cId="4165896898" sldId="283"/>
            <ac:spMk id="5" creationId="{015CAFEC-EA5F-42F9-BEBB-F5758ACF0A50}"/>
          </ac:spMkLst>
        </pc:spChg>
        <pc:spChg chg="add">
          <ac:chgData name="Xiaowu Hu" userId="1c2ad0e2-5d15-48bc-b04e-219d9abe181a" providerId="ADAL" clId="{DFCDB954-EE52-4831-926B-5D5E180C16BF}" dt="2022-01-01T09:11:16.981" v="6254" actId="26606"/>
          <ac:spMkLst>
            <pc:docMk/>
            <pc:sldMk cId="4165896898" sldId="283"/>
            <ac:spMk id="71" creationId="{46130003-5222-4875-8738-1217755C7AC3}"/>
          </ac:spMkLst>
        </pc:spChg>
        <pc:spChg chg="add">
          <ac:chgData name="Xiaowu Hu" userId="1c2ad0e2-5d15-48bc-b04e-219d9abe181a" providerId="ADAL" clId="{DFCDB954-EE52-4831-926B-5D5E180C16BF}" dt="2022-01-01T09:11:16.981" v="6254" actId="26606"/>
          <ac:spMkLst>
            <pc:docMk/>
            <pc:sldMk cId="4165896898" sldId="283"/>
            <ac:spMk id="73" creationId="{3E388DCC-9257-412E-811D-30F74D4CB7AA}"/>
          </ac:spMkLst>
        </pc:spChg>
        <pc:picChg chg="add mod">
          <ac:chgData name="Xiaowu Hu" userId="1c2ad0e2-5d15-48bc-b04e-219d9abe181a" providerId="ADAL" clId="{DFCDB954-EE52-4831-926B-5D5E180C16BF}" dt="2022-01-01T09:12:57.579" v="6391" actId="1035"/>
          <ac:picMkLst>
            <pc:docMk/>
            <pc:sldMk cId="4165896898" sldId="283"/>
            <ac:picMk id="2050" creationId="{006F7413-F02D-40C3-A512-07FB7D7285FF}"/>
          </ac:picMkLst>
        </pc:picChg>
      </pc:sldChg>
      <pc:sldChg chg="addSp delSp modSp new mod delAnim">
        <pc:chgData name="Xiaowu Hu" userId="1c2ad0e2-5d15-48bc-b04e-219d9abe181a" providerId="ADAL" clId="{DFCDB954-EE52-4831-926B-5D5E180C16BF}" dt="2022-01-15T07:01:51.513" v="17496" actId="1076"/>
        <pc:sldMkLst>
          <pc:docMk/>
          <pc:sldMk cId="2278642357" sldId="284"/>
        </pc:sldMkLst>
        <pc:spChg chg="mod">
          <ac:chgData name="Xiaowu Hu" userId="1c2ad0e2-5d15-48bc-b04e-219d9abe181a" providerId="ADAL" clId="{DFCDB954-EE52-4831-926B-5D5E180C16BF}" dt="2022-01-01T09:19:19.368" v="6488" actId="20577"/>
          <ac:spMkLst>
            <pc:docMk/>
            <pc:sldMk cId="2278642357" sldId="284"/>
            <ac:spMk id="2" creationId="{93A9EE2A-2855-4B7A-B020-72D80302069E}"/>
          </ac:spMkLst>
        </pc:spChg>
        <pc:spChg chg="add del mod">
          <ac:chgData name="Xiaowu Hu" userId="1c2ad0e2-5d15-48bc-b04e-219d9abe181a" providerId="ADAL" clId="{DFCDB954-EE52-4831-926B-5D5E180C16BF}" dt="2022-01-15T06:59:50.265" v="17464" actId="478"/>
          <ac:spMkLst>
            <pc:docMk/>
            <pc:sldMk cId="2278642357" sldId="284"/>
            <ac:spMk id="4" creationId="{31A58F25-349D-4E56-8A66-2DE4DB588F76}"/>
          </ac:spMkLst>
        </pc:spChg>
        <pc:spChg chg="mod">
          <ac:chgData name="Xiaowu Hu" userId="1c2ad0e2-5d15-48bc-b04e-219d9abe181a" providerId="ADAL" clId="{DFCDB954-EE52-4831-926B-5D5E180C16BF}" dt="2022-01-15T07:01:48.178" v="17495" actId="14100"/>
          <ac:spMkLst>
            <pc:docMk/>
            <pc:sldMk cId="2278642357" sldId="284"/>
            <ac:spMk id="8" creationId="{2723C3BE-CE8E-4DAA-AEE3-4F4FC9229CAE}"/>
          </ac:spMkLst>
        </pc:spChg>
        <pc:picChg chg="mod">
          <ac:chgData name="Xiaowu Hu" userId="1c2ad0e2-5d15-48bc-b04e-219d9abe181a" providerId="ADAL" clId="{DFCDB954-EE52-4831-926B-5D5E180C16BF}" dt="2022-01-15T07:01:51.513" v="17496" actId="1076"/>
          <ac:picMkLst>
            <pc:docMk/>
            <pc:sldMk cId="2278642357" sldId="284"/>
            <ac:picMk id="5" creationId="{9FF3A974-7186-48FF-942E-284B6F270C8D}"/>
          </ac:picMkLst>
        </pc:picChg>
        <pc:picChg chg="del">
          <ac:chgData name="Xiaowu Hu" userId="1c2ad0e2-5d15-48bc-b04e-219d9abe181a" providerId="ADAL" clId="{DFCDB954-EE52-4831-926B-5D5E180C16BF}" dt="2022-01-15T06:59:44.608" v="17463" actId="478"/>
          <ac:picMkLst>
            <pc:docMk/>
            <pc:sldMk cId="2278642357" sldId="284"/>
            <ac:picMk id="7" creationId="{1E5E755E-5772-4CF3-98D1-6FCDBDDEE276}"/>
          </ac:picMkLst>
        </pc:picChg>
      </pc:sldChg>
      <pc:sldChg chg="delSp modSp new mod delAnim modAnim">
        <pc:chgData name="Xiaowu Hu" userId="1c2ad0e2-5d15-48bc-b04e-219d9abe181a" providerId="ADAL" clId="{DFCDB954-EE52-4831-926B-5D5E180C16BF}" dt="2022-01-15T07:00:46.628" v="17474" actId="1076"/>
        <pc:sldMkLst>
          <pc:docMk/>
          <pc:sldMk cId="1148541433" sldId="285"/>
        </pc:sldMkLst>
        <pc:spChg chg="mod">
          <ac:chgData name="Xiaowu Hu" userId="1c2ad0e2-5d15-48bc-b04e-219d9abe181a" providerId="ADAL" clId="{DFCDB954-EE52-4831-926B-5D5E180C16BF}" dt="2022-01-01T09:19:30.744" v="6513" actId="20577"/>
          <ac:spMkLst>
            <pc:docMk/>
            <pc:sldMk cId="1148541433" sldId="285"/>
            <ac:spMk id="2" creationId="{CAC71AD6-48EB-4487-988F-78F8F56B3A27}"/>
          </ac:spMkLst>
        </pc:spChg>
        <pc:spChg chg="mod">
          <ac:chgData name="Xiaowu Hu" userId="1c2ad0e2-5d15-48bc-b04e-219d9abe181a" providerId="ADAL" clId="{DFCDB954-EE52-4831-926B-5D5E180C16BF}" dt="2022-01-15T07:00:38.211" v="17472" actId="14100"/>
          <ac:spMkLst>
            <pc:docMk/>
            <pc:sldMk cId="1148541433" sldId="285"/>
            <ac:spMk id="3" creationId="{F63638C7-B7E4-49F2-8D54-D65E595317BB}"/>
          </ac:spMkLst>
        </pc:spChg>
        <pc:picChg chg="mod">
          <ac:chgData name="Xiaowu Hu" userId="1c2ad0e2-5d15-48bc-b04e-219d9abe181a" providerId="ADAL" clId="{DFCDB954-EE52-4831-926B-5D5E180C16BF}" dt="2022-01-15T07:00:46.628" v="17474" actId="1076"/>
          <ac:picMkLst>
            <pc:docMk/>
            <pc:sldMk cId="1148541433" sldId="285"/>
            <ac:picMk id="5" creationId="{BDD4731A-DB4C-425C-8C36-F429248105B2}"/>
          </ac:picMkLst>
        </pc:picChg>
        <pc:picChg chg="del">
          <ac:chgData name="Xiaowu Hu" userId="1c2ad0e2-5d15-48bc-b04e-219d9abe181a" providerId="ADAL" clId="{DFCDB954-EE52-4831-926B-5D5E180C16BF}" dt="2022-01-15T07:00:07.405" v="17466" actId="21"/>
          <ac:picMkLst>
            <pc:docMk/>
            <pc:sldMk cId="1148541433" sldId="285"/>
            <ac:picMk id="7" creationId="{BDCB097C-2ADA-412C-BCAF-9513EAEEB4E9}"/>
          </ac:picMkLst>
        </pc:picChg>
      </pc:sldChg>
      <pc:sldChg chg="delSp modSp new mod delAnim">
        <pc:chgData name="Xiaowu Hu" userId="1c2ad0e2-5d15-48bc-b04e-219d9abe181a" providerId="ADAL" clId="{DFCDB954-EE52-4831-926B-5D5E180C16BF}" dt="2022-01-15T07:04:32.649" v="17581" actId="14100"/>
        <pc:sldMkLst>
          <pc:docMk/>
          <pc:sldMk cId="182812158" sldId="286"/>
        </pc:sldMkLst>
        <pc:spChg chg="mod">
          <ac:chgData name="Xiaowu Hu" userId="1c2ad0e2-5d15-48bc-b04e-219d9abe181a" providerId="ADAL" clId="{DFCDB954-EE52-4831-926B-5D5E180C16BF}" dt="2022-01-01T09:19:52.877" v="6544" actId="20577"/>
          <ac:spMkLst>
            <pc:docMk/>
            <pc:sldMk cId="182812158" sldId="286"/>
            <ac:spMk id="2" creationId="{DFC2ED7D-9E67-4C8C-844A-068B476AFF79}"/>
          </ac:spMkLst>
        </pc:spChg>
        <pc:spChg chg="mod">
          <ac:chgData name="Xiaowu Hu" userId="1c2ad0e2-5d15-48bc-b04e-219d9abe181a" providerId="ADAL" clId="{DFCDB954-EE52-4831-926B-5D5E180C16BF}" dt="2022-01-15T07:04:32.649" v="17581" actId="14100"/>
          <ac:spMkLst>
            <pc:docMk/>
            <pc:sldMk cId="182812158" sldId="286"/>
            <ac:spMk id="3" creationId="{6065D8A9-B7F7-489A-9856-4878655EA164}"/>
          </ac:spMkLst>
        </pc:spChg>
        <pc:picChg chg="mod">
          <ac:chgData name="Xiaowu Hu" userId="1c2ad0e2-5d15-48bc-b04e-219d9abe181a" providerId="ADAL" clId="{DFCDB954-EE52-4831-926B-5D5E180C16BF}" dt="2022-01-15T07:04:30.857" v="17580" actId="1076"/>
          <ac:picMkLst>
            <pc:docMk/>
            <pc:sldMk cId="182812158" sldId="286"/>
            <ac:picMk id="5" creationId="{859A47B1-0A7F-46FF-A8C1-837600D661A5}"/>
          </ac:picMkLst>
        </pc:picChg>
        <pc:picChg chg="del">
          <ac:chgData name="Xiaowu Hu" userId="1c2ad0e2-5d15-48bc-b04e-219d9abe181a" providerId="ADAL" clId="{DFCDB954-EE52-4831-926B-5D5E180C16BF}" dt="2022-01-15T07:00:23.283" v="17469" actId="21"/>
          <ac:picMkLst>
            <pc:docMk/>
            <pc:sldMk cId="182812158" sldId="286"/>
            <ac:picMk id="7" creationId="{727C6184-27BA-4B21-B5B2-3CEC3953FE0E}"/>
          </ac:picMkLst>
        </pc:picChg>
      </pc:sldChg>
      <pc:sldChg chg="modSp new mod">
        <pc:chgData name="Xiaowu Hu" userId="1c2ad0e2-5d15-48bc-b04e-219d9abe181a" providerId="ADAL" clId="{DFCDB954-EE52-4831-926B-5D5E180C16BF}" dt="2022-01-15T07:09:23.161" v="17629" actId="6549"/>
        <pc:sldMkLst>
          <pc:docMk/>
          <pc:sldMk cId="1789950689" sldId="287"/>
        </pc:sldMkLst>
        <pc:spChg chg="mod">
          <ac:chgData name="Xiaowu Hu" userId="1c2ad0e2-5d15-48bc-b04e-219d9abe181a" providerId="ADAL" clId="{DFCDB954-EE52-4831-926B-5D5E180C16BF}" dt="2022-01-01T09:21:43.381" v="6662" actId="20577"/>
          <ac:spMkLst>
            <pc:docMk/>
            <pc:sldMk cId="1789950689" sldId="287"/>
            <ac:spMk id="2" creationId="{5DDFFBA6-0187-4FC8-8777-082F88DB510E}"/>
          </ac:spMkLst>
        </pc:spChg>
        <pc:spChg chg="mod">
          <ac:chgData name="Xiaowu Hu" userId="1c2ad0e2-5d15-48bc-b04e-219d9abe181a" providerId="ADAL" clId="{DFCDB954-EE52-4831-926B-5D5E180C16BF}" dt="2022-01-15T07:09:23.161" v="17629" actId="6549"/>
          <ac:spMkLst>
            <pc:docMk/>
            <pc:sldMk cId="1789950689" sldId="287"/>
            <ac:spMk id="3" creationId="{C4A79D15-C1AF-467E-B6DC-71FBDC5C0133}"/>
          </ac:spMkLst>
        </pc:spChg>
      </pc:sldChg>
      <pc:sldChg chg="modSp new mod">
        <pc:chgData name="Xiaowu Hu" userId="1c2ad0e2-5d15-48bc-b04e-219d9abe181a" providerId="ADAL" clId="{DFCDB954-EE52-4831-926B-5D5E180C16BF}" dt="2022-01-01T09:23:53.340" v="6716" actId="404"/>
        <pc:sldMkLst>
          <pc:docMk/>
          <pc:sldMk cId="2115070645" sldId="288"/>
        </pc:sldMkLst>
        <pc:spChg chg="mod">
          <ac:chgData name="Xiaowu Hu" userId="1c2ad0e2-5d15-48bc-b04e-219d9abe181a" providerId="ADAL" clId="{DFCDB954-EE52-4831-926B-5D5E180C16BF}" dt="2022-01-01T09:23:53.340" v="6716" actId="404"/>
          <ac:spMkLst>
            <pc:docMk/>
            <pc:sldMk cId="2115070645" sldId="288"/>
            <ac:spMk id="2" creationId="{C0396A96-40B6-4863-B91D-C6621BF215CB}"/>
          </ac:spMkLst>
        </pc:spChg>
      </pc:sldChg>
      <pc:sldChg chg="addSp delSp modSp new mod ord modAnim">
        <pc:chgData name="Xiaowu Hu" userId="1c2ad0e2-5d15-48bc-b04e-219d9abe181a" providerId="ADAL" clId="{DFCDB954-EE52-4831-926B-5D5E180C16BF}" dt="2022-01-15T07:16:01.326" v="17658" actId="404"/>
        <pc:sldMkLst>
          <pc:docMk/>
          <pc:sldMk cId="2928732712" sldId="289"/>
        </pc:sldMkLst>
        <pc:spChg chg="mod">
          <ac:chgData name="Xiaowu Hu" userId="1c2ad0e2-5d15-48bc-b04e-219d9abe181a" providerId="ADAL" clId="{DFCDB954-EE52-4831-926B-5D5E180C16BF}" dt="2022-01-15T07:16:01.326" v="17658" actId="404"/>
          <ac:spMkLst>
            <pc:docMk/>
            <pc:sldMk cId="2928732712" sldId="289"/>
            <ac:spMk id="2" creationId="{6FA7826F-CDD2-4F8D-90A2-580768DA1B84}"/>
          </ac:spMkLst>
        </pc:spChg>
        <pc:spChg chg="del">
          <ac:chgData name="Xiaowu Hu" userId="1c2ad0e2-5d15-48bc-b04e-219d9abe181a" providerId="ADAL" clId="{DFCDB954-EE52-4831-926B-5D5E180C16BF}" dt="2022-01-02T02:33:38.788" v="6777" actId="478"/>
          <ac:spMkLst>
            <pc:docMk/>
            <pc:sldMk cId="2928732712" sldId="289"/>
            <ac:spMk id="3" creationId="{A436A470-B49B-475F-A6BE-D00B3E4D3F1C}"/>
          </ac:spMkLst>
        </pc:spChg>
        <pc:spChg chg="add del mod">
          <ac:chgData name="Xiaowu Hu" userId="1c2ad0e2-5d15-48bc-b04e-219d9abe181a" providerId="ADAL" clId="{DFCDB954-EE52-4831-926B-5D5E180C16BF}" dt="2022-01-02T02:34:31.709" v="6784" actId="478"/>
          <ac:spMkLst>
            <pc:docMk/>
            <pc:sldMk cId="2928732712" sldId="289"/>
            <ac:spMk id="6" creationId="{8CCEF68F-4F4D-4FA6-BFC0-7D454FC38139}"/>
          </ac:spMkLst>
        </pc:spChg>
        <pc:spChg chg="add mod">
          <ac:chgData name="Xiaowu Hu" userId="1c2ad0e2-5d15-48bc-b04e-219d9abe181a" providerId="ADAL" clId="{DFCDB954-EE52-4831-926B-5D5E180C16BF}" dt="2022-01-02T02:39:55.522" v="7034" actId="14100"/>
          <ac:spMkLst>
            <pc:docMk/>
            <pc:sldMk cId="2928732712" sldId="289"/>
            <ac:spMk id="7" creationId="{52D7413A-2F77-407D-802E-6380E4D542AC}"/>
          </ac:spMkLst>
        </pc:spChg>
        <pc:spChg chg="add mod">
          <ac:chgData name="Xiaowu Hu" userId="1c2ad0e2-5d15-48bc-b04e-219d9abe181a" providerId="ADAL" clId="{DFCDB954-EE52-4831-926B-5D5E180C16BF}" dt="2022-01-02T11:38:29.068" v="10555" actId="14100"/>
          <ac:spMkLst>
            <pc:docMk/>
            <pc:sldMk cId="2928732712" sldId="289"/>
            <ac:spMk id="9" creationId="{CE65C2FF-60DD-4FC2-823A-FEA0669B242B}"/>
          </ac:spMkLst>
        </pc:spChg>
        <pc:spChg chg="add mod">
          <ac:chgData name="Xiaowu Hu" userId="1c2ad0e2-5d15-48bc-b04e-219d9abe181a" providerId="ADAL" clId="{DFCDB954-EE52-4831-926B-5D5E180C16BF}" dt="2022-01-02T02:38:18.711" v="6954" actId="14100"/>
          <ac:spMkLst>
            <pc:docMk/>
            <pc:sldMk cId="2928732712" sldId="289"/>
            <ac:spMk id="11" creationId="{BC04EF4F-5915-45FA-8FBF-A74F60BF17BF}"/>
          </ac:spMkLst>
        </pc:spChg>
        <pc:spChg chg="add mod">
          <ac:chgData name="Xiaowu Hu" userId="1c2ad0e2-5d15-48bc-b04e-219d9abe181a" providerId="ADAL" clId="{DFCDB954-EE52-4831-926B-5D5E180C16BF}" dt="2022-01-02T02:38:52.697" v="6987" actId="14100"/>
          <ac:spMkLst>
            <pc:docMk/>
            <pc:sldMk cId="2928732712" sldId="289"/>
            <ac:spMk id="13" creationId="{A08C256C-C7AF-4103-8E6F-D4015B86B988}"/>
          </ac:spMkLst>
        </pc:spChg>
        <pc:spChg chg="add mod">
          <ac:chgData name="Xiaowu Hu" userId="1c2ad0e2-5d15-48bc-b04e-219d9abe181a" providerId="ADAL" clId="{DFCDB954-EE52-4831-926B-5D5E180C16BF}" dt="2022-01-02T02:39:45.456" v="7030" actId="14100"/>
          <ac:spMkLst>
            <pc:docMk/>
            <pc:sldMk cId="2928732712" sldId="289"/>
            <ac:spMk id="15" creationId="{87AD44A7-EDD0-4A4E-A6E0-E42D29A61045}"/>
          </ac:spMkLst>
        </pc:spChg>
        <pc:spChg chg="add mod">
          <ac:chgData name="Xiaowu Hu" userId="1c2ad0e2-5d15-48bc-b04e-219d9abe181a" providerId="ADAL" clId="{DFCDB954-EE52-4831-926B-5D5E180C16BF}" dt="2022-01-02T02:40:31.075" v="7076" actId="14100"/>
          <ac:spMkLst>
            <pc:docMk/>
            <pc:sldMk cId="2928732712" sldId="289"/>
            <ac:spMk id="17" creationId="{8C02CF96-3E9E-4476-B041-2BCABB5A9A8F}"/>
          </ac:spMkLst>
        </pc:spChg>
        <pc:picChg chg="add del mod ord">
          <ac:chgData name="Xiaowu Hu" userId="1c2ad0e2-5d15-48bc-b04e-219d9abe181a" providerId="ADAL" clId="{DFCDB954-EE52-4831-926B-5D5E180C16BF}" dt="2022-01-02T02:42:21.715" v="7084" actId="478"/>
          <ac:picMkLst>
            <pc:docMk/>
            <pc:sldMk cId="2928732712" sldId="289"/>
            <ac:picMk id="5" creationId="{6092ED34-CEFC-4FB4-8E99-450BC08EEEB9}"/>
          </ac:picMkLst>
        </pc:picChg>
        <pc:picChg chg="add mod ord">
          <ac:chgData name="Xiaowu Hu" userId="1c2ad0e2-5d15-48bc-b04e-219d9abe181a" providerId="ADAL" clId="{DFCDB954-EE52-4831-926B-5D5E180C16BF}" dt="2022-01-02T02:43:32.828" v="7092" actId="1076"/>
          <ac:picMkLst>
            <pc:docMk/>
            <pc:sldMk cId="2928732712" sldId="289"/>
            <ac:picMk id="19" creationId="{A222F042-B1AA-4A46-9DB7-BF0D58EB7BAA}"/>
          </ac:picMkLst>
        </pc:picChg>
      </pc:sldChg>
      <pc:sldChg chg="addSp modSp new mod">
        <pc:chgData name="Xiaowu Hu" userId="1c2ad0e2-5d15-48bc-b04e-219d9abe181a" providerId="ADAL" clId="{DFCDB954-EE52-4831-926B-5D5E180C16BF}" dt="2022-01-09T03:45:01.336" v="12351" actId="20577"/>
        <pc:sldMkLst>
          <pc:docMk/>
          <pc:sldMk cId="1710765158" sldId="290"/>
        </pc:sldMkLst>
        <pc:spChg chg="mod">
          <ac:chgData name="Xiaowu Hu" userId="1c2ad0e2-5d15-48bc-b04e-219d9abe181a" providerId="ADAL" clId="{DFCDB954-EE52-4831-926B-5D5E180C16BF}" dt="2022-01-09T03:45:01.336" v="12351" actId="20577"/>
          <ac:spMkLst>
            <pc:docMk/>
            <pc:sldMk cId="1710765158" sldId="290"/>
            <ac:spMk id="2" creationId="{282B3E52-2879-4CF3-A58E-A6E3F255AF93}"/>
          </ac:spMkLst>
        </pc:spChg>
        <pc:spChg chg="mod">
          <ac:chgData name="Xiaowu Hu" userId="1c2ad0e2-5d15-48bc-b04e-219d9abe181a" providerId="ADAL" clId="{DFCDB954-EE52-4831-926B-5D5E180C16BF}" dt="2022-01-02T11:53:06.316" v="10960" actId="27636"/>
          <ac:spMkLst>
            <pc:docMk/>
            <pc:sldMk cId="1710765158" sldId="290"/>
            <ac:spMk id="3" creationId="{FD82A20A-BC11-4B58-8103-FA1BD322B706}"/>
          </ac:spMkLst>
        </pc:spChg>
        <pc:picChg chg="add mod">
          <ac:chgData name="Xiaowu Hu" userId="1c2ad0e2-5d15-48bc-b04e-219d9abe181a" providerId="ADAL" clId="{DFCDB954-EE52-4831-926B-5D5E180C16BF}" dt="2022-01-02T11:51:41.154" v="10881" actId="1036"/>
          <ac:picMkLst>
            <pc:docMk/>
            <pc:sldMk cId="1710765158" sldId="290"/>
            <ac:picMk id="5" creationId="{E739C04E-065F-44AA-911C-B95EFD4E5F11}"/>
          </ac:picMkLst>
        </pc:picChg>
        <pc:picChg chg="add mod">
          <ac:chgData name="Xiaowu Hu" userId="1c2ad0e2-5d15-48bc-b04e-219d9abe181a" providerId="ADAL" clId="{DFCDB954-EE52-4831-926B-5D5E180C16BF}" dt="2022-01-02T11:51:38.877" v="10875" actId="1036"/>
          <ac:picMkLst>
            <pc:docMk/>
            <pc:sldMk cId="1710765158" sldId="290"/>
            <ac:picMk id="7" creationId="{8F64366D-211E-40F2-A900-7DC8BDAA733F}"/>
          </ac:picMkLst>
        </pc:picChg>
      </pc:sldChg>
      <pc:sldChg chg="addSp delSp modSp new mod">
        <pc:chgData name="Xiaowu Hu" userId="1c2ad0e2-5d15-48bc-b04e-219d9abe181a" providerId="ADAL" clId="{DFCDB954-EE52-4831-926B-5D5E180C16BF}" dt="2022-01-02T09:05:40.922" v="7648" actId="20577"/>
        <pc:sldMkLst>
          <pc:docMk/>
          <pc:sldMk cId="2506032930" sldId="291"/>
        </pc:sldMkLst>
        <pc:spChg chg="mod">
          <ac:chgData name="Xiaowu Hu" userId="1c2ad0e2-5d15-48bc-b04e-219d9abe181a" providerId="ADAL" clId="{DFCDB954-EE52-4831-926B-5D5E180C16BF}" dt="2022-01-02T02:57:52.812" v="7161" actId="20577"/>
          <ac:spMkLst>
            <pc:docMk/>
            <pc:sldMk cId="2506032930" sldId="291"/>
            <ac:spMk id="2" creationId="{57D4BE7D-E578-48C7-82EE-5C46F0A2E364}"/>
          </ac:spMkLst>
        </pc:spChg>
        <pc:spChg chg="mod">
          <ac:chgData name="Xiaowu Hu" userId="1c2ad0e2-5d15-48bc-b04e-219d9abe181a" providerId="ADAL" clId="{DFCDB954-EE52-4831-926B-5D5E180C16BF}" dt="2022-01-02T09:05:40.922" v="7648" actId="20577"/>
          <ac:spMkLst>
            <pc:docMk/>
            <pc:sldMk cId="2506032930" sldId="291"/>
            <ac:spMk id="3" creationId="{D5069F8C-A836-41D6-88F3-4DF167B95CC4}"/>
          </ac:spMkLst>
        </pc:spChg>
        <pc:picChg chg="add del mod">
          <ac:chgData name="Xiaowu Hu" userId="1c2ad0e2-5d15-48bc-b04e-219d9abe181a" providerId="ADAL" clId="{DFCDB954-EE52-4831-926B-5D5E180C16BF}" dt="2022-01-02T09:00:07.137" v="7486" actId="478"/>
          <ac:picMkLst>
            <pc:docMk/>
            <pc:sldMk cId="2506032930" sldId="291"/>
            <ac:picMk id="5" creationId="{11AF2CBD-3BE4-49CB-8AA3-86D07E690983}"/>
          </ac:picMkLst>
        </pc:picChg>
        <pc:picChg chg="add mod">
          <ac:chgData name="Xiaowu Hu" userId="1c2ad0e2-5d15-48bc-b04e-219d9abe181a" providerId="ADAL" clId="{DFCDB954-EE52-4831-926B-5D5E180C16BF}" dt="2022-01-02T09:03:33.346" v="7639" actId="1036"/>
          <ac:picMkLst>
            <pc:docMk/>
            <pc:sldMk cId="2506032930" sldId="291"/>
            <ac:picMk id="7" creationId="{F6055638-51DD-47C6-9051-81FDDB008326}"/>
          </ac:picMkLst>
        </pc:picChg>
      </pc:sldChg>
      <pc:sldChg chg="addSp delSp modSp new mod modAnim">
        <pc:chgData name="Xiaowu Hu" userId="1c2ad0e2-5d15-48bc-b04e-219d9abe181a" providerId="ADAL" clId="{DFCDB954-EE52-4831-926B-5D5E180C16BF}" dt="2022-01-02T09:42:09.388" v="8676"/>
        <pc:sldMkLst>
          <pc:docMk/>
          <pc:sldMk cId="3454421549" sldId="292"/>
        </pc:sldMkLst>
        <pc:spChg chg="mod">
          <ac:chgData name="Xiaowu Hu" userId="1c2ad0e2-5d15-48bc-b04e-219d9abe181a" providerId="ADAL" clId="{DFCDB954-EE52-4831-926B-5D5E180C16BF}" dt="2022-01-02T09:38:13.281" v="8646" actId="20577"/>
          <ac:spMkLst>
            <pc:docMk/>
            <pc:sldMk cId="3454421549" sldId="292"/>
            <ac:spMk id="2" creationId="{BE4ABDA6-FAFD-48DF-992C-D7D5E16E6AC1}"/>
          </ac:spMkLst>
        </pc:spChg>
        <pc:spChg chg="del">
          <ac:chgData name="Xiaowu Hu" userId="1c2ad0e2-5d15-48bc-b04e-219d9abe181a" providerId="ADAL" clId="{DFCDB954-EE52-4831-926B-5D5E180C16BF}" dt="2022-01-02T09:06:31.321" v="7650" actId="478"/>
          <ac:spMkLst>
            <pc:docMk/>
            <pc:sldMk cId="3454421549" sldId="292"/>
            <ac:spMk id="3" creationId="{62519768-FFF5-41B0-A218-4F1839B33DE1}"/>
          </ac:spMkLst>
        </pc:spChg>
        <pc:spChg chg="mod">
          <ac:chgData name="Xiaowu Hu" userId="1c2ad0e2-5d15-48bc-b04e-219d9abe181a" providerId="ADAL" clId="{DFCDB954-EE52-4831-926B-5D5E180C16BF}" dt="2022-01-02T09:09:06.383" v="7659" actId="18245"/>
          <ac:spMkLst>
            <pc:docMk/>
            <pc:sldMk cId="3454421549" sldId="292"/>
            <ac:spMk id="6" creationId="{FF22139D-D39F-4F56-B709-2FE8091EF725}"/>
          </ac:spMkLst>
        </pc:spChg>
        <pc:spChg chg="mod">
          <ac:chgData name="Xiaowu Hu" userId="1c2ad0e2-5d15-48bc-b04e-219d9abe181a" providerId="ADAL" clId="{DFCDB954-EE52-4831-926B-5D5E180C16BF}" dt="2022-01-02T09:09:06.383" v="7659" actId="18245"/>
          <ac:spMkLst>
            <pc:docMk/>
            <pc:sldMk cId="3454421549" sldId="292"/>
            <ac:spMk id="7" creationId="{F52F67A5-228C-4617-858F-4B06853F6679}"/>
          </ac:spMkLst>
        </pc:spChg>
        <pc:spChg chg="mod">
          <ac:chgData name="Xiaowu Hu" userId="1c2ad0e2-5d15-48bc-b04e-219d9abe181a" providerId="ADAL" clId="{DFCDB954-EE52-4831-926B-5D5E180C16BF}" dt="2022-01-02T09:09:06.383" v="7659" actId="18245"/>
          <ac:spMkLst>
            <pc:docMk/>
            <pc:sldMk cId="3454421549" sldId="292"/>
            <ac:spMk id="8" creationId="{D62224CE-1BD9-47B6-A904-C71ED6DE8BC4}"/>
          </ac:spMkLst>
        </pc:spChg>
        <pc:spChg chg="mod">
          <ac:chgData name="Xiaowu Hu" userId="1c2ad0e2-5d15-48bc-b04e-219d9abe181a" providerId="ADAL" clId="{DFCDB954-EE52-4831-926B-5D5E180C16BF}" dt="2022-01-02T09:09:06.383" v="7659" actId="18245"/>
          <ac:spMkLst>
            <pc:docMk/>
            <pc:sldMk cId="3454421549" sldId="292"/>
            <ac:spMk id="9" creationId="{AAF98CFA-F95F-49DC-AEEE-E3B5EB034A8B}"/>
          </ac:spMkLst>
        </pc:spChg>
        <pc:spChg chg="mod">
          <ac:chgData name="Xiaowu Hu" userId="1c2ad0e2-5d15-48bc-b04e-219d9abe181a" providerId="ADAL" clId="{DFCDB954-EE52-4831-926B-5D5E180C16BF}" dt="2022-01-02T09:09:06.383" v="7659" actId="18245"/>
          <ac:spMkLst>
            <pc:docMk/>
            <pc:sldMk cId="3454421549" sldId="292"/>
            <ac:spMk id="10" creationId="{EC40E8B9-233C-4880-83B0-D9DDB5B49A6C}"/>
          </ac:spMkLst>
        </pc:spChg>
        <pc:spChg chg="mod">
          <ac:chgData name="Xiaowu Hu" userId="1c2ad0e2-5d15-48bc-b04e-219d9abe181a" providerId="ADAL" clId="{DFCDB954-EE52-4831-926B-5D5E180C16BF}" dt="2022-01-02T09:09:06.383" v="7659" actId="18245"/>
          <ac:spMkLst>
            <pc:docMk/>
            <pc:sldMk cId="3454421549" sldId="292"/>
            <ac:spMk id="11" creationId="{14BD18E9-E861-4362-9F93-D324F71E8FF6}"/>
          </ac:spMkLst>
        </pc:spChg>
        <pc:spChg chg="mod">
          <ac:chgData name="Xiaowu Hu" userId="1c2ad0e2-5d15-48bc-b04e-219d9abe181a" providerId="ADAL" clId="{DFCDB954-EE52-4831-926B-5D5E180C16BF}" dt="2022-01-02T09:09:06.383" v="7659" actId="18245"/>
          <ac:spMkLst>
            <pc:docMk/>
            <pc:sldMk cId="3454421549" sldId="292"/>
            <ac:spMk id="12" creationId="{D0C97241-2B86-4799-AF71-F0DFC469AF31}"/>
          </ac:spMkLst>
        </pc:spChg>
        <pc:spChg chg="mod">
          <ac:chgData name="Xiaowu Hu" userId="1c2ad0e2-5d15-48bc-b04e-219d9abe181a" providerId="ADAL" clId="{DFCDB954-EE52-4831-926B-5D5E180C16BF}" dt="2022-01-02T09:09:06.383" v="7659" actId="18245"/>
          <ac:spMkLst>
            <pc:docMk/>
            <pc:sldMk cId="3454421549" sldId="292"/>
            <ac:spMk id="13" creationId="{9C6391CA-466C-4F7E-A88F-9FC3059510AE}"/>
          </ac:spMkLst>
        </pc:spChg>
        <pc:spChg chg="mod">
          <ac:chgData name="Xiaowu Hu" userId="1c2ad0e2-5d15-48bc-b04e-219d9abe181a" providerId="ADAL" clId="{DFCDB954-EE52-4831-926B-5D5E180C16BF}" dt="2022-01-02T09:09:06.383" v="7659" actId="18245"/>
          <ac:spMkLst>
            <pc:docMk/>
            <pc:sldMk cId="3454421549" sldId="292"/>
            <ac:spMk id="14" creationId="{B3241422-EF87-40D2-9586-9BDAC2BCBACE}"/>
          </ac:spMkLst>
        </pc:spChg>
        <pc:spChg chg="mod">
          <ac:chgData name="Xiaowu Hu" userId="1c2ad0e2-5d15-48bc-b04e-219d9abe181a" providerId="ADAL" clId="{DFCDB954-EE52-4831-926B-5D5E180C16BF}" dt="2022-01-02T09:09:06.383" v="7659" actId="18245"/>
          <ac:spMkLst>
            <pc:docMk/>
            <pc:sldMk cId="3454421549" sldId="292"/>
            <ac:spMk id="15" creationId="{CDFBEA8F-9C99-47CC-BEB8-E427CF5D344B}"/>
          </ac:spMkLst>
        </pc:spChg>
        <pc:spChg chg="del mod">
          <ac:chgData name="Xiaowu Hu" userId="1c2ad0e2-5d15-48bc-b04e-219d9abe181a" providerId="ADAL" clId="{DFCDB954-EE52-4831-926B-5D5E180C16BF}" dt="2022-01-02T09:09:08.325" v="7660" actId="478"/>
          <ac:spMkLst>
            <pc:docMk/>
            <pc:sldMk cId="3454421549" sldId="292"/>
            <ac:spMk id="16" creationId="{1E14C308-F487-4A50-A0FC-20D5B489D731}"/>
          </ac:spMkLst>
        </pc:spChg>
        <pc:spChg chg="add del">
          <ac:chgData name="Xiaowu Hu" userId="1c2ad0e2-5d15-48bc-b04e-219d9abe181a" providerId="ADAL" clId="{DFCDB954-EE52-4831-926B-5D5E180C16BF}" dt="2022-01-02T09:09:59.262" v="7666" actId="478"/>
          <ac:spMkLst>
            <pc:docMk/>
            <pc:sldMk cId="3454421549" sldId="292"/>
            <ac:spMk id="17" creationId="{B49C348A-AAAD-4F3E-A57A-792F80053D84}"/>
          </ac:spMkLst>
        </pc:spChg>
        <pc:spChg chg="add mod">
          <ac:chgData name="Xiaowu Hu" userId="1c2ad0e2-5d15-48bc-b04e-219d9abe181a" providerId="ADAL" clId="{DFCDB954-EE52-4831-926B-5D5E180C16BF}" dt="2022-01-02T09:10:22.303" v="7673" actId="1037"/>
          <ac:spMkLst>
            <pc:docMk/>
            <pc:sldMk cId="3454421549" sldId="292"/>
            <ac:spMk id="18" creationId="{6B60981E-DBAB-4D98-A29E-13E1DEB27B16}"/>
          </ac:spMkLst>
        </pc:spChg>
        <pc:spChg chg="add mod">
          <ac:chgData name="Xiaowu Hu" userId="1c2ad0e2-5d15-48bc-b04e-219d9abe181a" providerId="ADAL" clId="{DFCDB954-EE52-4831-926B-5D5E180C16BF}" dt="2022-01-02T09:10:31.689" v="7678" actId="1076"/>
          <ac:spMkLst>
            <pc:docMk/>
            <pc:sldMk cId="3454421549" sldId="292"/>
            <ac:spMk id="20" creationId="{F2636713-00CB-46DD-ABBF-858F60B8D790}"/>
          </ac:spMkLst>
        </pc:spChg>
        <pc:spChg chg="add mod">
          <ac:chgData name="Xiaowu Hu" userId="1c2ad0e2-5d15-48bc-b04e-219d9abe181a" providerId="ADAL" clId="{DFCDB954-EE52-4831-926B-5D5E180C16BF}" dt="2022-01-02T09:10:35.382" v="7679" actId="1076"/>
          <ac:spMkLst>
            <pc:docMk/>
            <pc:sldMk cId="3454421549" sldId="292"/>
            <ac:spMk id="22" creationId="{95120CFE-2C41-47AE-B16B-7C7DBC34CF70}"/>
          </ac:spMkLst>
        </pc:spChg>
        <pc:spChg chg="add mod">
          <ac:chgData name="Xiaowu Hu" userId="1c2ad0e2-5d15-48bc-b04e-219d9abe181a" providerId="ADAL" clId="{DFCDB954-EE52-4831-926B-5D5E180C16BF}" dt="2022-01-02T09:10:38.783" v="7680" actId="1076"/>
          <ac:spMkLst>
            <pc:docMk/>
            <pc:sldMk cId="3454421549" sldId="292"/>
            <ac:spMk id="24" creationId="{1CCAA834-E47F-4F02-A5E8-641507197752}"/>
          </ac:spMkLst>
        </pc:spChg>
        <pc:spChg chg="add mod">
          <ac:chgData name="Xiaowu Hu" userId="1c2ad0e2-5d15-48bc-b04e-219d9abe181a" providerId="ADAL" clId="{DFCDB954-EE52-4831-926B-5D5E180C16BF}" dt="2022-01-02T09:10:51.586" v="7682" actId="1036"/>
          <ac:spMkLst>
            <pc:docMk/>
            <pc:sldMk cId="3454421549" sldId="292"/>
            <ac:spMk id="26" creationId="{132DB76B-0C05-4E17-B413-5D1DB205F314}"/>
          </ac:spMkLst>
        </pc:spChg>
        <pc:spChg chg="mod topLvl">
          <ac:chgData name="Xiaowu Hu" userId="1c2ad0e2-5d15-48bc-b04e-219d9abe181a" providerId="ADAL" clId="{DFCDB954-EE52-4831-926B-5D5E180C16BF}" dt="2022-01-02T09:34:28.857" v="8595" actId="14100"/>
          <ac:spMkLst>
            <pc:docMk/>
            <pc:sldMk cId="3454421549" sldId="292"/>
            <ac:spMk id="32" creationId="{012F653B-2909-4D25-B5EA-6C2D77FC831A}"/>
          </ac:spMkLst>
        </pc:spChg>
        <pc:spChg chg="mod topLvl">
          <ac:chgData name="Xiaowu Hu" userId="1c2ad0e2-5d15-48bc-b04e-219d9abe181a" providerId="ADAL" clId="{DFCDB954-EE52-4831-926B-5D5E180C16BF}" dt="2022-01-02T09:13:35.498" v="7712" actId="20577"/>
          <ac:spMkLst>
            <pc:docMk/>
            <pc:sldMk cId="3454421549" sldId="292"/>
            <ac:spMk id="33" creationId="{F72874B9-C3D3-482A-B6AF-3ECA4CD4BD45}"/>
          </ac:spMkLst>
        </pc:spChg>
        <pc:spChg chg="del mod topLvl">
          <ac:chgData name="Xiaowu Hu" userId="1c2ad0e2-5d15-48bc-b04e-219d9abe181a" providerId="ADAL" clId="{DFCDB954-EE52-4831-926B-5D5E180C16BF}" dt="2022-01-02T09:12:47.843" v="7693" actId="478"/>
          <ac:spMkLst>
            <pc:docMk/>
            <pc:sldMk cId="3454421549" sldId="292"/>
            <ac:spMk id="34" creationId="{3AB07332-D292-4710-AF95-880190699D6E}"/>
          </ac:spMkLst>
        </pc:spChg>
        <pc:spChg chg="del mod topLvl">
          <ac:chgData name="Xiaowu Hu" userId="1c2ad0e2-5d15-48bc-b04e-219d9abe181a" providerId="ADAL" clId="{DFCDB954-EE52-4831-926B-5D5E180C16BF}" dt="2022-01-02T09:12:57.643" v="7698" actId="478"/>
          <ac:spMkLst>
            <pc:docMk/>
            <pc:sldMk cId="3454421549" sldId="292"/>
            <ac:spMk id="35" creationId="{4B5C5401-A6AB-4C1B-A7BD-9D2350050E95}"/>
          </ac:spMkLst>
        </pc:spChg>
        <pc:spChg chg="del mod topLvl">
          <ac:chgData name="Xiaowu Hu" userId="1c2ad0e2-5d15-48bc-b04e-219d9abe181a" providerId="ADAL" clId="{DFCDB954-EE52-4831-926B-5D5E180C16BF}" dt="2022-01-02T09:12:59.798" v="7699" actId="478"/>
          <ac:spMkLst>
            <pc:docMk/>
            <pc:sldMk cId="3454421549" sldId="292"/>
            <ac:spMk id="36" creationId="{ADA9715F-C499-492B-8709-B9A6AA080382}"/>
          </ac:spMkLst>
        </pc:spChg>
        <pc:spChg chg="mod">
          <ac:chgData name="Xiaowu Hu" userId="1c2ad0e2-5d15-48bc-b04e-219d9abe181a" providerId="ADAL" clId="{DFCDB954-EE52-4831-926B-5D5E180C16BF}" dt="2022-01-02T09:11:49.113" v="7687"/>
          <ac:spMkLst>
            <pc:docMk/>
            <pc:sldMk cId="3454421549" sldId="292"/>
            <ac:spMk id="38" creationId="{D7CA750F-2AA3-4EE9-A184-878B0CB5CB5C}"/>
          </ac:spMkLst>
        </pc:spChg>
        <pc:spChg chg="mod">
          <ac:chgData name="Xiaowu Hu" userId="1c2ad0e2-5d15-48bc-b04e-219d9abe181a" providerId="ADAL" clId="{DFCDB954-EE52-4831-926B-5D5E180C16BF}" dt="2022-01-02T09:11:49.113" v="7687"/>
          <ac:spMkLst>
            <pc:docMk/>
            <pc:sldMk cId="3454421549" sldId="292"/>
            <ac:spMk id="39" creationId="{F71EFA70-670E-4D35-A3ED-6816D09A7374}"/>
          </ac:spMkLst>
        </pc:spChg>
        <pc:spChg chg="mod">
          <ac:chgData name="Xiaowu Hu" userId="1c2ad0e2-5d15-48bc-b04e-219d9abe181a" providerId="ADAL" clId="{DFCDB954-EE52-4831-926B-5D5E180C16BF}" dt="2022-01-02T09:11:49.113" v="7687"/>
          <ac:spMkLst>
            <pc:docMk/>
            <pc:sldMk cId="3454421549" sldId="292"/>
            <ac:spMk id="40" creationId="{F296277C-7135-4D7B-8E5E-A7FC76973F31}"/>
          </ac:spMkLst>
        </pc:spChg>
        <pc:spChg chg="mod">
          <ac:chgData name="Xiaowu Hu" userId="1c2ad0e2-5d15-48bc-b04e-219d9abe181a" providerId="ADAL" clId="{DFCDB954-EE52-4831-926B-5D5E180C16BF}" dt="2022-01-02T09:11:49.113" v="7687"/>
          <ac:spMkLst>
            <pc:docMk/>
            <pc:sldMk cId="3454421549" sldId="292"/>
            <ac:spMk id="41" creationId="{CA188201-9A7B-46E7-8065-8F55E44702E2}"/>
          </ac:spMkLst>
        </pc:spChg>
        <pc:spChg chg="mod">
          <ac:chgData name="Xiaowu Hu" userId="1c2ad0e2-5d15-48bc-b04e-219d9abe181a" providerId="ADAL" clId="{DFCDB954-EE52-4831-926B-5D5E180C16BF}" dt="2022-01-02T09:11:49.113" v="7687"/>
          <ac:spMkLst>
            <pc:docMk/>
            <pc:sldMk cId="3454421549" sldId="292"/>
            <ac:spMk id="42" creationId="{CFB9CF92-C59B-46DC-9B3E-4F53FFC68F14}"/>
          </ac:spMkLst>
        </pc:spChg>
        <pc:spChg chg="mod">
          <ac:chgData name="Xiaowu Hu" userId="1c2ad0e2-5d15-48bc-b04e-219d9abe181a" providerId="ADAL" clId="{DFCDB954-EE52-4831-926B-5D5E180C16BF}" dt="2022-01-02T09:11:49.113" v="7687"/>
          <ac:spMkLst>
            <pc:docMk/>
            <pc:sldMk cId="3454421549" sldId="292"/>
            <ac:spMk id="43" creationId="{2916AC98-3334-47BA-9FA8-B7A7A80DEE42}"/>
          </ac:spMkLst>
        </pc:spChg>
        <pc:spChg chg="mod">
          <ac:chgData name="Xiaowu Hu" userId="1c2ad0e2-5d15-48bc-b04e-219d9abe181a" providerId="ADAL" clId="{DFCDB954-EE52-4831-926B-5D5E180C16BF}" dt="2022-01-02T09:11:49.113" v="7687"/>
          <ac:spMkLst>
            <pc:docMk/>
            <pc:sldMk cId="3454421549" sldId="292"/>
            <ac:spMk id="44" creationId="{9184AF83-8597-485A-80E4-DFBC3939717B}"/>
          </ac:spMkLst>
        </pc:spChg>
        <pc:spChg chg="mod">
          <ac:chgData name="Xiaowu Hu" userId="1c2ad0e2-5d15-48bc-b04e-219d9abe181a" providerId="ADAL" clId="{DFCDB954-EE52-4831-926B-5D5E180C16BF}" dt="2022-01-02T09:11:49.113" v="7687"/>
          <ac:spMkLst>
            <pc:docMk/>
            <pc:sldMk cId="3454421549" sldId="292"/>
            <ac:spMk id="45" creationId="{6DFC1105-FF1F-44A6-821A-C5B3D9E5B91C}"/>
          </ac:spMkLst>
        </pc:spChg>
        <pc:spChg chg="mod">
          <ac:chgData name="Xiaowu Hu" userId="1c2ad0e2-5d15-48bc-b04e-219d9abe181a" providerId="ADAL" clId="{DFCDB954-EE52-4831-926B-5D5E180C16BF}" dt="2022-01-02T09:11:49.113" v="7687"/>
          <ac:spMkLst>
            <pc:docMk/>
            <pc:sldMk cId="3454421549" sldId="292"/>
            <ac:spMk id="46" creationId="{F010E16B-E49D-492E-953D-31B9FA31DEC4}"/>
          </ac:spMkLst>
        </pc:spChg>
        <pc:spChg chg="mod">
          <ac:chgData name="Xiaowu Hu" userId="1c2ad0e2-5d15-48bc-b04e-219d9abe181a" providerId="ADAL" clId="{DFCDB954-EE52-4831-926B-5D5E180C16BF}" dt="2022-01-02T09:11:49.113" v="7687"/>
          <ac:spMkLst>
            <pc:docMk/>
            <pc:sldMk cId="3454421549" sldId="292"/>
            <ac:spMk id="47" creationId="{44DBFE3B-6CF9-4364-8710-C1BC3AF97B87}"/>
          </ac:spMkLst>
        </pc:spChg>
        <pc:spChg chg="add mod">
          <ac:chgData name="Xiaowu Hu" userId="1c2ad0e2-5d15-48bc-b04e-219d9abe181a" providerId="ADAL" clId="{DFCDB954-EE52-4831-926B-5D5E180C16BF}" dt="2022-01-02T09:13:39.865" v="7716" actId="20577"/>
          <ac:spMkLst>
            <pc:docMk/>
            <pc:sldMk cId="3454421549" sldId="292"/>
            <ac:spMk id="49" creationId="{016FBB99-A343-45AB-BD93-BCBFDCC5CEA1}"/>
          </ac:spMkLst>
        </pc:spChg>
        <pc:spChg chg="add mod">
          <ac:chgData name="Xiaowu Hu" userId="1c2ad0e2-5d15-48bc-b04e-219d9abe181a" providerId="ADAL" clId="{DFCDB954-EE52-4831-926B-5D5E180C16BF}" dt="2022-01-02T09:13:43.861" v="7720" actId="20577"/>
          <ac:spMkLst>
            <pc:docMk/>
            <pc:sldMk cId="3454421549" sldId="292"/>
            <ac:spMk id="51" creationId="{30E71335-C808-448B-912C-6EE62BA8F7B0}"/>
          </ac:spMkLst>
        </pc:spChg>
        <pc:spChg chg="add mod">
          <ac:chgData name="Xiaowu Hu" userId="1c2ad0e2-5d15-48bc-b04e-219d9abe181a" providerId="ADAL" clId="{DFCDB954-EE52-4831-926B-5D5E180C16BF}" dt="2022-01-02T09:13:48.012" v="7726" actId="20577"/>
          <ac:spMkLst>
            <pc:docMk/>
            <pc:sldMk cId="3454421549" sldId="292"/>
            <ac:spMk id="53" creationId="{5135A244-0095-47D0-BBB3-42EDD66C2F8C}"/>
          </ac:spMkLst>
        </pc:spChg>
        <pc:spChg chg="mod topLvl">
          <ac:chgData name="Xiaowu Hu" userId="1c2ad0e2-5d15-48bc-b04e-219d9abe181a" providerId="ADAL" clId="{DFCDB954-EE52-4831-926B-5D5E180C16BF}" dt="2022-01-02T09:35:25.269" v="8602" actId="1036"/>
          <ac:spMkLst>
            <pc:docMk/>
            <pc:sldMk cId="3454421549" sldId="292"/>
            <ac:spMk id="57" creationId="{C082FA19-7BDF-4936-8447-5BE6CD6053FC}"/>
          </ac:spMkLst>
        </pc:spChg>
        <pc:spChg chg="mod topLvl">
          <ac:chgData name="Xiaowu Hu" userId="1c2ad0e2-5d15-48bc-b04e-219d9abe181a" providerId="ADAL" clId="{DFCDB954-EE52-4831-926B-5D5E180C16BF}" dt="2022-01-02T09:35:19.413" v="8597" actId="14100"/>
          <ac:spMkLst>
            <pc:docMk/>
            <pc:sldMk cId="3454421549" sldId="292"/>
            <ac:spMk id="58" creationId="{D5AC0B46-79AB-4450-91B2-A2674DFFBF11}"/>
          </ac:spMkLst>
        </pc:spChg>
        <pc:spChg chg="mod topLvl">
          <ac:chgData name="Xiaowu Hu" userId="1c2ad0e2-5d15-48bc-b04e-219d9abe181a" providerId="ADAL" clId="{DFCDB954-EE52-4831-926B-5D5E180C16BF}" dt="2022-01-02T09:14:58.745" v="7751" actId="14100"/>
          <ac:spMkLst>
            <pc:docMk/>
            <pc:sldMk cId="3454421549" sldId="292"/>
            <ac:spMk id="60" creationId="{F3FF8B6B-037F-4F05-9FAD-2FA7A061C775}"/>
          </ac:spMkLst>
        </pc:spChg>
        <pc:spChg chg="mod topLvl">
          <ac:chgData name="Xiaowu Hu" userId="1c2ad0e2-5d15-48bc-b04e-219d9abe181a" providerId="ADAL" clId="{DFCDB954-EE52-4831-926B-5D5E180C16BF}" dt="2022-01-02T09:14:56.795" v="7750" actId="14100"/>
          <ac:spMkLst>
            <pc:docMk/>
            <pc:sldMk cId="3454421549" sldId="292"/>
            <ac:spMk id="61" creationId="{478382FD-A6FF-4C96-9EFE-4BADDEF3C9BE}"/>
          </ac:spMkLst>
        </pc:spChg>
        <pc:spChg chg="mod topLvl">
          <ac:chgData name="Xiaowu Hu" userId="1c2ad0e2-5d15-48bc-b04e-219d9abe181a" providerId="ADAL" clId="{DFCDB954-EE52-4831-926B-5D5E180C16BF}" dt="2022-01-02T09:14:54.525" v="7749" actId="14100"/>
          <ac:spMkLst>
            <pc:docMk/>
            <pc:sldMk cId="3454421549" sldId="292"/>
            <ac:spMk id="62" creationId="{A9D4862C-AB17-49E2-87A6-18A8A3310D8D}"/>
          </ac:spMkLst>
        </pc:spChg>
        <pc:spChg chg="mod">
          <ac:chgData name="Xiaowu Hu" userId="1c2ad0e2-5d15-48bc-b04e-219d9abe181a" providerId="ADAL" clId="{DFCDB954-EE52-4831-926B-5D5E180C16BF}" dt="2022-01-02T09:14:06.023" v="7729"/>
          <ac:spMkLst>
            <pc:docMk/>
            <pc:sldMk cId="3454421549" sldId="292"/>
            <ac:spMk id="63" creationId="{9E295B99-1D7D-421D-B1A2-8A425A2EE3B0}"/>
          </ac:spMkLst>
        </pc:spChg>
        <pc:spChg chg="mod">
          <ac:chgData name="Xiaowu Hu" userId="1c2ad0e2-5d15-48bc-b04e-219d9abe181a" providerId="ADAL" clId="{DFCDB954-EE52-4831-926B-5D5E180C16BF}" dt="2022-01-02T09:14:06.023" v="7729"/>
          <ac:spMkLst>
            <pc:docMk/>
            <pc:sldMk cId="3454421549" sldId="292"/>
            <ac:spMk id="64" creationId="{A4638729-842C-4FA9-AE8B-578886D2E04D}"/>
          </ac:spMkLst>
        </pc:spChg>
        <pc:spChg chg="mod">
          <ac:chgData name="Xiaowu Hu" userId="1c2ad0e2-5d15-48bc-b04e-219d9abe181a" providerId="ADAL" clId="{DFCDB954-EE52-4831-926B-5D5E180C16BF}" dt="2022-01-02T09:14:06.023" v="7729"/>
          <ac:spMkLst>
            <pc:docMk/>
            <pc:sldMk cId="3454421549" sldId="292"/>
            <ac:spMk id="65" creationId="{F965B9B5-78AF-4B8F-B4A7-5D09A33F6C58}"/>
          </ac:spMkLst>
        </pc:spChg>
        <pc:spChg chg="mod">
          <ac:chgData name="Xiaowu Hu" userId="1c2ad0e2-5d15-48bc-b04e-219d9abe181a" providerId="ADAL" clId="{DFCDB954-EE52-4831-926B-5D5E180C16BF}" dt="2022-01-02T09:14:06.023" v="7729"/>
          <ac:spMkLst>
            <pc:docMk/>
            <pc:sldMk cId="3454421549" sldId="292"/>
            <ac:spMk id="66" creationId="{A7F48A49-73A7-44E3-9DE0-9F37CF8E731A}"/>
          </ac:spMkLst>
        </pc:spChg>
        <pc:spChg chg="mod">
          <ac:chgData name="Xiaowu Hu" userId="1c2ad0e2-5d15-48bc-b04e-219d9abe181a" providerId="ADAL" clId="{DFCDB954-EE52-4831-926B-5D5E180C16BF}" dt="2022-01-02T09:14:06.023" v="7729"/>
          <ac:spMkLst>
            <pc:docMk/>
            <pc:sldMk cId="3454421549" sldId="292"/>
            <ac:spMk id="67" creationId="{8A5F11BF-C730-4DA7-999F-74DB10F4CAA5}"/>
          </ac:spMkLst>
        </pc:spChg>
        <pc:spChg chg="mod">
          <ac:chgData name="Xiaowu Hu" userId="1c2ad0e2-5d15-48bc-b04e-219d9abe181a" providerId="ADAL" clId="{DFCDB954-EE52-4831-926B-5D5E180C16BF}" dt="2022-01-02T09:14:06.023" v="7729"/>
          <ac:spMkLst>
            <pc:docMk/>
            <pc:sldMk cId="3454421549" sldId="292"/>
            <ac:spMk id="68" creationId="{428C16F4-E201-4590-B89F-40D7522EB636}"/>
          </ac:spMkLst>
        </pc:spChg>
        <pc:spChg chg="mod">
          <ac:chgData name="Xiaowu Hu" userId="1c2ad0e2-5d15-48bc-b04e-219d9abe181a" providerId="ADAL" clId="{DFCDB954-EE52-4831-926B-5D5E180C16BF}" dt="2022-01-02T09:14:06.023" v="7729"/>
          <ac:spMkLst>
            <pc:docMk/>
            <pc:sldMk cId="3454421549" sldId="292"/>
            <ac:spMk id="69" creationId="{E15AC7F5-60A5-4B87-9420-4CE5B534AB82}"/>
          </ac:spMkLst>
        </pc:spChg>
        <pc:spChg chg="mod">
          <ac:chgData name="Xiaowu Hu" userId="1c2ad0e2-5d15-48bc-b04e-219d9abe181a" providerId="ADAL" clId="{DFCDB954-EE52-4831-926B-5D5E180C16BF}" dt="2022-01-02T09:14:06.023" v="7729"/>
          <ac:spMkLst>
            <pc:docMk/>
            <pc:sldMk cId="3454421549" sldId="292"/>
            <ac:spMk id="70" creationId="{A50782B0-9786-4D17-B277-BCCFCDFCC2EB}"/>
          </ac:spMkLst>
        </pc:spChg>
        <pc:spChg chg="mod">
          <ac:chgData name="Xiaowu Hu" userId="1c2ad0e2-5d15-48bc-b04e-219d9abe181a" providerId="ADAL" clId="{DFCDB954-EE52-4831-926B-5D5E180C16BF}" dt="2022-01-02T09:14:06.023" v="7729"/>
          <ac:spMkLst>
            <pc:docMk/>
            <pc:sldMk cId="3454421549" sldId="292"/>
            <ac:spMk id="71" creationId="{6F6E8A22-F57A-4103-B2F4-689255D369B7}"/>
          </ac:spMkLst>
        </pc:spChg>
        <pc:spChg chg="mod">
          <ac:chgData name="Xiaowu Hu" userId="1c2ad0e2-5d15-48bc-b04e-219d9abe181a" providerId="ADAL" clId="{DFCDB954-EE52-4831-926B-5D5E180C16BF}" dt="2022-01-02T09:14:06.023" v="7729"/>
          <ac:spMkLst>
            <pc:docMk/>
            <pc:sldMk cId="3454421549" sldId="292"/>
            <ac:spMk id="72" creationId="{B157185B-FEFD-4214-8070-3623D4B13DA1}"/>
          </ac:spMkLst>
        </pc:spChg>
        <pc:spChg chg="mod topLvl">
          <ac:chgData name="Xiaowu Hu" userId="1c2ad0e2-5d15-48bc-b04e-219d9abe181a" providerId="ADAL" clId="{DFCDB954-EE52-4831-926B-5D5E180C16BF}" dt="2022-01-02T09:16:13.080" v="7780" actId="165"/>
          <ac:spMkLst>
            <pc:docMk/>
            <pc:sldMk cId="3454421549" sldId="292"/>
            <ac:spMk id="76" creationId="{86F6E9F2-1A89-481C-B676-4CE4BCC50C9D}"/>
          </ac:spMkLst>
        </pc:spChg>
        <pc:spChg chg="mod topLvl">
          <ac:chgData name="Xiaowu Hu" userId="1c2ad0e2-5d15-48bc-b04e-219d9abe181a" providerId="ADAL" clId="{DFCDB954-EE52-4831-926B-5D5E180C16BF}" dt="2022-01-02T09:37:01.052" v="8608" actId="14100"/>
          <ac:spMkLst>
            <pc:docMk/>
            <pc:sldMk cId="3454421549" sldId="292"/>
            <ac:spMk id="77" creationId="{CF799E23-0ED1-456D-B790-79FB7299E40D}"/>
          </ac:spMkLst>
        </pc:spChg>
        <pc:spChg chg="mod topLvl">
          <ac:chgData name="Xiaowu Hu" userId="1c2ad0e2-5d15-48bc-b04e-219d9abe181a" providerId="ADAL" clId="{DFCDB954-EE52-4831-926B-5D5E180C16BF}" dt="2022-01-02T09:37:04.691" v="8609" actId="14100"/>
          <ac:spMkLst>
            <pc:docMk/>
            <pc:sldMk cId="3454421549" sldId="292"/>
            <ac:spMk id="79" creationId="{53DB8D34-FFA0-4AB1-B049-673E81C6B6CA}"/>
          </ac:spMkLst>
        </pc:spChg>
        <pc:spChg chg="mod topLvl">
          <ac:chgData name="Xiaowu Hu" userId="1c2ad0e2-5d15-48bc-b04e-219d9abe181a" providerId="ADAL" clId="{DFCDB954-EE52-4831-926B-5D5E180C16BF}" dt="2022-01-02T09:16:52.874" v="7789" actId="20577"/>
          <ac:spMkLst>
            <pc:docMk/>
            <pc:sldMk cId="3454421549" sldId="292"/>
            <ac:spMk id="80" creationId="{28C9897C-0266-49B0-A622-457F8503EEF5}"/>
          </ac:spMkLst>
        </pc:spChg>
        <pc:spChg chg="mod topLvl">
          <ac:chgData name="Xiaowu Hu" userId="1c2ad0e2-5d15-48bc-b04e-219d9abe181a" providerId="ADAL" clId="{DFCDB954-EE52-4831-926B-5D5E180C16BF}" dt="2022-01-02T09:16:55.736" v="7793" actId="20577"/>
          <ac:spMkLst>
            <pc:docMk/>
            <pc:sldMk cId="3454421549" sldId="292"/>
            <ac:spMk id="81" creationId="{61FC9764-716D-4CF3-80B5-88187EF9A30B}"/>
          </ac:spMkLst>
        </pc:spChg>
        <pc:spChg chg="mod">
          <ac:chgData name="Xiaowu Hu" userId="1c2ad0e2-5d15-48bc-b04e-219d9abe181a" providerId="ADAL" clId="{DFCDB954-EE52-4831-926B-5D5E180C16BF}" dt="2022-01-02T09:16:05.988" v="7779"/>
          <ac:spMkLst>
            <pc:docMk/>
            <pc:sldMk cId="3454421549" sldId="292"/>
            <ac:spMk id="82" creationId="{73CCA050-B966-4AC6-B250-0AC314F30198}"/>
          </ac:spMkLst>
        </pc:spChg>
        <pc:spChg chg="add del mod">
          <ac:chgData name="Xiaowu Hu" userId="1c2ad0e2-5d15-48bc-b04e-219d9abe181a" providerId="ADAL" clId="{DFCDB954-EE52-4831-926B-5D5E180C16BF}" dt="2022-01-02T09:17:35.160" v="7796" actId="20577"/>
          <ac:spMkLst>
            <pc:docMk/>
            <pc:sldMk cId="3454421549" sldId="292"/>
            <ac:spMk id="83" creationId="{5255A95D-AFAD-4850-8CB7-225A9A92CD08}"/>
          </ac:spMkLst>
        </pc:spChg>
        <pc:spChg chg="mod">
          <ac:chgData name="Xiaowu Hu" userId="1c2ad0e2-5d15-48bc-b04e-219d9abe181a" providerId="ADAL" clId="{DFCDB954-EE52-4831-926B-5D5E180C16BF}" dt="2022-01-02T09:16:05.988" v="7779"/>
          <ac:spMkLst>
            <pc:docMk/>
            <pc:sldMk cId="3454421549" sldId="292"/>
            <ac:spMk id="84" creationId="{2104BB20-3066-4E1D-A92B-7220F0B9D064}"/>
          </ac:spMkLst>
        </pc:spChg>
        <pc:spChg chg="mod">
          <ac:chgData name="Xiaowu Hu" userId="1c2ad0e2-5d15-48bc-b04e-219d9abe181a" providerId="ADAL" clId="{DFCDB954-EE52-4831-926B-5D5E180C16BF}" dt="2022-01-02T09:16:05.988" v="7779"/>
          <ac:spMkLst>
            <pc:docMk/>
            <pc:sldMk cId="3454421549" sldId="292"/>
            <ac:spMk id="85" creationId="{5EB31BE5-BDC7-4AB9-A331-859755F214CE}"/>
          </ac:spMkLst>
        </pc:spChg>
        <pc:spChg chg="mod">
          <ac:chgData name="Xiaowu Hu" userId="1c2ad0e2-5d15-48bc-b04e-219d9abe181a" providerId="ADAL" clId="{DFCDB954-EE52-4831-926B-5D5E180C16BF}" dt="2022-01-02T09:16:05.988" v="7779"/>
          <ac:spMkLst>
            <pc:docMk/>
            <pc:sldMk cId="3454421549" sldId="292"/>
            <ac:spMk id="86" creationId="{6DEFE202-3F06-4229-B14E-9313268D7FE7}"/>
          </ac:spMkLst>
        </pc:spChg>
        <pc:spChg chg="mod">
          <ac:chgData name="Xiaowu Hu" userId="1c2ad0e2-5d15-48bc-b04e-219d9abe181a" providerId="ADAL" clId="{DFCDB954-EE52-4831-926B-5D5E180C16BF}" dt="2022-01-02T09:16:05.988" v="7779"/>
          <ac:spMkLst>
            <pc:docMk/>
            <pc:sldMk cId="3454421549" sldId="292"/>
            <ac:spMk id="87" creationId="{B6D7CAF1-1934-4BA0-A693-44F7C1DFB918}"/>
          </ac:spMkLst>
        </pc:spChg>
        <pc:spChg chg="mod">
          <ac:chgData name="Xiaowu Hu" userId="1c2ad0e2-5d15-48bc-b04e-219d9abe181a" providerId="ADAL" clId="{DFCDB954-EE52-4831-926B-5D5E180C16BF}" dt="2022-01-02T09:16:05.988" v="7779"/>
          <ac:spMkLst>
            <pc:docMk/>
            <pc:sldMk cId="3454421549" sldId="292"/>
            <ac:spMk id="88" creationId="{6C0E6718-AAB2-4370-B275-FB2C9BF28C4F}"/>
          </ac:spMkLst>
        </pc:spChg>
        <pc:spChg chg="mod">
          <ac:chgData name="Xiaowu Hu" userId="1c2ad0e2-5d15-48bc-b04e-219d9abe181a" providerId="ADAL" clId="{DFCDB954-EE52-4831-926B-5D5E180C16BF}" dt="2022-01-02T09:16:05.988" v="7779"/>
          <ac:spMkLst>
            <pc:docMk/>
            <pc:sldMk cId="3454421549" sldId="292"/>
            <ac:spMk id="89" creationId="{883C9458-EF1D-46CA-80BE-6AC73FE1B8CA}"/>
          </ac:spMkLst>
        </pc:spChg>
        <pc:spChg chg="mod">
          <ac:chgData name="Xiaowu Hu" userId="1c2ad0e2-5d15-48bc-b04e-219d9abe181a" providerId="ADAL" clId="{DFCDB954-EE52-4831-926B-5D5E180C16BF}" dt="2022-01-02T09:16:05.988" v="7779"/>
          <ac:spMkLst>
            <pc:docMk/>
            <pc:sldMk cId="3454421549" sldId="292"/>
            <ac:spMk id="90" creationId="{7CD0C644-173B-485A-B1DA-79B6CB3986D6}"/>
          </ac:spMkLst>
        </pc:spChg>
        <pc:spChg chg="mod">
          <ac:chgData name="Xiaowu Hu" userId="1c2ad0e2-5d15-48bc-b04e-219d9abe181a" providerId="ADAL" clId="{DFCDB954-EE52-4831-926B-5D5E180C16BF}" dt="2022-01-02T09:16:05.988" v="7779"/>
          <ac:spMkLst>
            <pc:docMk/>
            <pc:sldMk cId="3454421549" sldId="292"/>
            <ac:spMk id="91" creationId="{6C39ADC6-B9A1-4EEA-9E47-80B96F8B19E7}"/>
          </ac:spMkLst>
        </pc:spChg>
        <pc:spChg chg="mod">
          <ac:chgData name="Xiaowu Hu" userId="1c2ad0e2-5d15-48bc-b04e-219d9abe181a" providerId="ADAL" clId="{DFCDB954-EE52-4831-926B-5D5E180C16BF}" dt="2022-01-02T09:17:52.057" v="7798"/>
          <ac:spMkLst>
            <pc:docMk/>
            <pc:sldMk cId="3454421549" sldId="292"/>
            <ac:spMk id="95" creationId="{547F3F92-8B38-46E5-938A-39B0299B9B9D}"/>
          </ac:spMkLst>
        </pc:spChg>
        <pc:spChg chg="mod">
          <ac:chgData name="Xiaowu Hu" userId="1c2ad0e2-5d15-48bc-b04e-219d9abe181a" providerId="ADAL" clId="{DFCDB954-EE52-4831-926B-5D5E180C16BF}" dt="2022-01-02T09:17:52.057" v="7798"/>
          <ac:spMkLst>
            <pc:docMk/>
            <pc:sldMk cId="3454421549" sldId="292"/>
            <ac:spMk id="96" creationId="{AC340DDD-1491-4799-82BD-B240D7037826}"/>
          </ac:spMkLst>
        </pc:spChg>
        <pc:spChg chg="mod">
          <ac:chgData name="Xiaowu Hu" userId="1c2ad0e2-5d15-48bc-b04e-219d9abe181a" providerId="ADAL" clId="{DFCDB954-EE52-4831-926B-5D5E180C16BF}" dt="2022-01-02T09:18:28.189" v="7815" actId="14100"/>
          <ac:spMkLst>
            <pc:docMk/>
            <pc:sldMk cId="3454421549" sldId="292"/>
            <ac:spMk id="98" creationId="{D31E47A0-931C-47C5-8636-03C883DC646B}"/>
          </ac:spMkLst>
        </pc:spChg>
        <pc:spChg chg="mod">
          <ac:chgData name="Xiaowu Hu" userId="1c2ad0e2-5d15-48bc-b04e-219d9abe181a" providerId="ADAL" clId="{DFCDB954-EE52-4831-926B-5D5E180C16BF}" dt="2022-01-02T09:18:19.899" v="7810" actId="20577"/>
          <ac:spMkLst>
            <pc:docMk/>
            <pc:sldMk cId="3454421549" sldId="292"/>
            <ac:spMk id="99" creationId="{D82A601D-7E0E-4EC6-B8B7-48CFE38B8F92}"/>
          </ac:spMkLst>
        </pc:spChg>
        <pc:spChg chg="mod">
          <ac:chgData name="Xiaowu Hu" userId="1c2ad0e2-5d15-48bc-b04e-219d9abe181a" providerId="ADAL" clId="{DFCDB954-EE52-4831-926B-5D5E180C16BF}" dt="2022-01-02T09:18:22.867" v="7814" actId="20577"/>
          <ac:spMkLst>
            <pc:docMk/>
            <pc:sldMk cId="3454421549" sldId="292"/>
            <ac:spMk id="100" creationId="{392FD36B-7679-4083-B5A7-18A8E18B7BB8}"/>
          </ac:spMkLst>
        </pc:spChg>
        <pc:spChg chg="mod">
          <ac:chgData name="Xiaowu Hu" userId="1c2ad0e2-5d15-48bc-b04e-219d9abe181a" providerId="ADAL" clId="{DFCDB954-EE52-4831-926B-5D5E180C16BF}" dt="2022-01-02T09:17:52.057" v="7798"/>
          <ac:spMkLst>
            <pc:docMk/>
            <pc:sldMk cId="3454421549" sldId="292"/>
            <ac:spMk id="101" creationId="{985B9D88-DBD7-479F-981B-34BCD79017E3}"/>
          </ac:spMkLst>
        </pc:spChg>
        <pc:spChg chg="mod">
          <ac:chgData name="Xiaowu Hu" userId="1c2ad0e2-5d15-48bc-b04e-219d9abe181a" providerId="ADAL" clId="{DFCDB954-EE52-4831-926B-5D5E180C16BF}" dt="2022-01-02T09:17:52.057" v="7798"/>
          <ac:spMkLst>
            <pc:docMk/>
            <pc:sldMk cId="3454421549" sldId="292"/>
            <ac:spMk id="102" creationId="{00057450-CEBD-4215-838E-FD67AFF70892}"/>
          </ac:spMkLst>
        </pc:spChg>
        <pc:spChg chg="mod">
          <ac:chgData name="Xiaowu Hu" userId="1c2ad0e2-5d15-48bc-b04e-219d9abe181a" providerId="ADAL" clId="{DFCDB954-EE52-4831-926B-5D5E180C16BF}" dt="2022-01-02T09:17:52.057" v="7798"/>
          <ac:spMkLst>
            <pc:docMk/>
            <pc:sldMk cId="3454421549" sldId="292"/>
            <ac:spMk id="103" creationId="{192E52B2-3FD3-4370-82B3-EDD4B37303CF}"/>
          </ac:spMkLst>
        </pc:spChg>
        <pc:spChg chg="mod">
          <ac:chgData name="Xiaowu Hu" userId="1c2ad0e2-5d15-48bc-b04e-219d9abe181a" providerId="ADAL" clId="{DFCDB954-EE52-4831-926B-5D5E180C16BF}" dt="2022-01-02T09:17:52.057" v="7798"/>
          <ac:spMkLst>
            <pc:docMk/>
            <pc:sldMk cId="3454421549" sldId="292"/>
            <ac:spMk id="104" creationId="{775F2CFC-1124-4821-946F-C9088226F242}"/>
          </ac:spMkLst>
        </pc:spChg>
        <pc:spChg chg="mod">
          <ac:chgData name="Xiaowu Hu" userId="1c2ad0e2-5d15-48bc-b04e-219d9abe181a" providerId="ADAL" clId="{DFCDB954-EE52-4831-926B-5D5E180C16BF}" dt="2022-01-02T09:17:52.057" v="7798"/>
          <ac:spMkLst>
            <pc:docMk/>
            <pc:sldMk cId="3454421549" sldId="292"/>
            <ac:spMk id="105" creationId="{319744F6-A6C2-4718-9154-33FE208E1A66}"/>
          </ac:spMkLst>
        </pc:spChg>
        <pc:spChg chg="mod">
          <ac:chgData name="Xiaowu Hu" userId="1c2ad0e2-5d15-48bc-b04e-219d9abe181a" providerId="ADAL" clId="{DFCDB954-EE52-4831-926B-5D5E180C16BF}" dt="2022-01-02T09:17:52.057" v="7798"/>
          <ac:spMkLst>
            <pc:docMk/>
            <pc:sldMk cId="3454421549" sldId="292"/>
            <ac:spMk id="106" creationId="{9AE02681-13D5-4F20-AE34-5C523DFC844D}"/>
          </ac:spMkLst>
        </pc:spChg>
        <pc:spChg chg="mod">
          <ac:chgData name="Xiaowu Hu" userId="1c2ad0e2-5d15-48bc-b04e-219d9abe181a" providerId="ADAL" clId="{DFCDB954-EE52-4831-926B-5D5E180C16BF}" dt="2022-01-02T09:17:52.057" v="7798"/>
          <ac:spMkLst>
            <pc:docMk/>
            <pc:sldMk cId="3454421549" sldId="292"/>
            <ac:spMk id="107" creationId="{5334E0A3-4AE0-4806-970F-1E274E93E838}"/>
          </ac:spMkLst>
        </pc:spChg>
        <pc:spChg chg="mod">
          <ac:chgData name="Xiaowu Hu" userId="1c2ad0e2-5d15-48bc-b04e-219d9abe181a" providerId="ADAL" clId="{DFCDB954-EE52-4831-926B-5D5E180C16BF}" dt="2022-01-02T09:17:52.057" v="7798"/>
          <ac:spMkLst>
            <pc:docMk/>
            <pc:sldMk cId="3454421549" sldId="292"/>
            <ac:spMk id="108" creationId="{2490B47D-B279-477F-81BD-72AEAFECCC14}"/>
          </ac:spMkLst>
        </pc:spChg>
        <pc:spChg chg="mod">
          <ac:chgData name="Xiaowu Hu" userId="1c2ad0e2-5d15-48bc-b04e-219d9abe181a" providerId="ADAL" clId="{DFCDB954-EE52-4831-926B-5D5E180C16BF}" dt="2022-01-02T09:17:52.057" v="7798"/>
          <ac:spMkLst>
            <pc:docMk/>
            <pc:sldMk cId="3454421549" sldId="292"/>
            <ac:spMk id="109" creationId="{4CBB54A9-41F3-4436-A554-C11FC8A10522}"/>
          </ac:spMkLst>
        </pc:spChg>
        <pc:spChg chg="mod">
          <ac:chgData name="Xiaowu Hu" userId="1c2ad0e2-5d15-48bc-b04e-219d9abe181a" providerId="ADAL" clId="{DFCDB954-EE52-4831-926B-5D5E180C16BF}" dt="2022-01-02T09:17:52.057" v="7798"/>
          <ac:spMkLst>
            <pc:docMk/>
            <pc:sldMk cId="3454421549" sldId="292"/>
            <ac:spMk id="110" creationId="{E82D5B98-028F-4F58-B6DB-BD57EC4D017A}"/>
          </ac:spMkLst>
        </pc:spChg>
        <pc:spChg chg="mod">
          <ac:chgData name="Xiaowu Hu" userId="1c2ad0e2-5d15-48bc-b04e-219d9abe181a" providerId="ADAL" clId="{DFCDB954-EE52-4831-926B-5D5E180C16BF}" dt="2022-01-02T09:18:56.503" v="7821"/>
          <ac:spMkLst>
            <pc:docMk/>
            <pc:sldMk cId="3454421549" sldId="292"/>
            <ac:spMk id="113" creationId="{9E655A4A-61EE-44D0-9D48-E8A50DD9D904}"/>
          </ac:spMkLst>
        </pc:spChg>
        <pc:spChg chg="mod">
          <ac:chgData name="Xiaowu Hu" userId="1c2ad0e2-5d15-48bc-b04e-219d9abe181a" providerId="ADAL" clId="{DFCDB954-EE52-4831-926B-5D5E180C16BF}" dt="2022-01-02T09:18:56.503" v="7821"/>
          <ac:spMkLst>
            <pc:docMk/>
            <pc:sldMk cId="3454421549" sldId="292"/>
            <ac:spMk id="114" creationId="{E0779BC8-425D-428A-80B9-7EDD0C22E908}"/>
          </ac:spMkLst>
        </pc:spChg>
        <pc:spChg chg="mod">
          <ac:chgData name="Xiaowu Hu" userId="1c2ad0e2-5d15-48bc-b04e-219d9abe181a" providerId="ADAL" clId="{DFCDB954-EE52-4831-926B-5D5E180C16BF}" dt="2022-01-02T09:18:56.503" v="7821"/>
          <ac:spMkLst>
            <pc:docMk/>
            <pc:sldMk cId="3454421549" sldId="292"/>
            <ac:spMk id="116" creationId="{166E086F-C49F-4894-8CF6-0B4B6B1C8C43}"/>
          </ac:spMkLst>
        </pc:spChg>
        <pc:spChg chg="mod">
          <ac:chgData name="Xiaowu Hu" userId="1c2ad0e2-5d15-48bc-b04e-219d9abe181a" providerId="ADAL" clId="{DFCDB954-EE52-4831-926B-5D5E180C16BF}" dt="2022-01-02T09:19:21.019" v="7827" actId="14100"/>
          <ac:spMkLst>
            <pc:docMk/>
            <pc:sldMk cId="3454421549" sldId="292"/>
            <ac:spMk id="117" creationId="{F574585F-DBC2-4479-8F91-75FA2E621C94}"/>
          </ac:spMkLst>
        </pc:spChg>
        <pc:spChg chg="mod">
          <ac:chgData name="Xiaowu Hu" userId="1c2ad0e2-5d15-48bc-b04e-219d9abe181a" providerId="ADAL" clId="{DFCDB954-EE52-4831-926B-5D5E180C16BF}" dt="2022-01-02T09:19:23.308" v="7831" actId="20577"/>
          <ac:spMkLst>
            <pc:docMk/>
            <pc:sldMk cId="3454421549" sldId="292"/>
            <ac:spMk id="118" creationId="{D42C9396-BADD-440C-9D5A-347DAD9C781A}"/>
          </ac:spMkLst>
        </pc:spChg>
        <pc:spChg chg="mod">
          <ac:chgData name="Xiaowu Hu" userId="1c2ad0e2-5d15-48bc-b04e-219d9abe181a" providerId="ADAL" clId="{DFCDB954-EE52-4831-926B-5D5E180C16BF}" dt="2022-01-02T09:18:56.503" v="7821"/>
          <ac:spMkLst>
            <pc:docMk/>
            <pc:sldMk cId="3454421549" sldId="292"/>
            <ac:spMk id="119" creationId="{684612D5-C411-49B4-9306-D3606F590BB0}"/>
          </ac:spMkLst>
        </pc:spChg>
        <pc:spChg chg="mod">
          <ac:chgData name="Xiaowu Hu" userId="1c2ad0e2-5d15-48bc-b04e-219d9abe181a" providerId="ADAL" clId="{DFCDB954-EE52-4831-926B-5D5E180C16BF}" dt="2022-01-02T09:18:56.503" v="7821"/>
          <ac:spMkLst>
            <pc:docMk/>
            <pc:sldMk cId="3454421549" sldId="292"/>
            <ac:spMk id="120" creationId="{613AA430-BECE-42E5-B1A4-8CFE269D8ADF}"/>
          </ac:spMkLst>
        </pc:spChg>
        <pc:spChg chg="mod">
          <ac:chgData name="Xiaowu Hu" userId="1c2ad0e2-5d15-48bc-b04e-219d9abe181a" providerId="ADAL" clId="{DFCDB954-EE52-4831-926B-5D5E180C16BF}" dt="2022-01-02T09:18:56.503" v="7821"/>
          <ac:spMkLst>
            <pc:docMk/>
            <pc:sldMk cId="3454421549" sldId="292"/>
            <ac:spMk id="121" creationId="{3632B7C1-852C-4D75-BB3F-8CF34AAADD3C}"/>
          </ac:spMkLst>
        </pc:spChg>
        <pc:spChg chg="mod">
          <ac:chgData name="Xiaowu Hu" userId="1c2ad0e2-5d15-48bc-b04e-219d9abe181a" providerId="ADAL" clId="{DFCDB954-EE52-4831-926B-5D5E180C16BF}" dt="2022-01-02T09:18:56.503" v="7821"/>
          <ac:spMkLst>
            <pc:docMk/>
            <pc:sldMk cId="3454421549" sldId="292"/>
            <ac:spMk id="122" creationId="{03AE8429-3394-4BBB-B89F-2FB3B246CFC6}"/>
          </ac:spMkLst>
        </pc:spChg>
        <pc:spChg chg="mod">
          <ac:chgData name="Xiaowu Hu" userId="1c2ad0e2-5d15-48bc-b04e-219d9abe181a" providerId="ADAL" clId="{DFCDB954-EE52-4831-926B-5D5E180C16BF}" dt="2022-01-02T09:18:56.503" v="7821"/>
          <ac:spMkLst>
            <pc:docMk/>
            <pc:sldMk cId="3454421549" sldId="292"/>
            <ac:spMk id="123" creationId="{DFDDA2F9-0CCB-4FC3-8CF8-ED8B237F014B}"/>
          </ac:spMkLst>
        </pc:spChg>
        <pc:spChg chg="mod">
          <ac:chgData name="Xiaowu Hu" userId="1c2ad0e2-5d15-48bc-b04e-219d9abe181a" providerId="ADAL" clId="{DFCDB954-EE52-4831-926B-5D5E180C16BF}" dt="2022-01-02T09:18:56.503" v="7821"/>
          <ac:spMkLst>
            <pc:docMk/>
            <pc:sldMk cId="3454421549" sldId="292"/>
            <ac:spMk id="124" creationId="{526643BE-5364-4B2E-9696-B3B44F785824}"/>
          </ac:spMkLst>
        </pc:spChg>
        <pc:spChg chg="mod">
          <ac:chgData name="Xiaowu Hu" userId="1c2ad0e2-5d15-48bc-b04e-219d9abe181a" providerId="ADAL" clId="{DFCDB954-EE52-4831-926B-5D5E180C16BF}" dt="2022-01-02T09:18:56.503" v="7821"/>
          <ac:spMkLst>
            <pc:docMk/>
            <pc:sldMk cId="3454421549" sldId="292"/>
            <ac:spMk id="125" creationId="{33A9C49A-26E3-43A8-AB1E-A0CC829706D6}"/>
          </ac:spMkLst>
        </pc:spChg>
        <pc:spChg chg="mod">
          <ac:chgData name="Xiaowu Hu" userId="1c2ad0e2-5d15-48bc-b04e-219d9abe181a" providerId="ADAL" clId="{DFCDB954-EE52-4831-926B-5D5E180C16BF}" dt="2022-01-02T09:18:56.503" v="7821"/>
          <ac:spMkLst>
            <pc:docMk/>
            <pc:sldMk cId="3454421549" sldId="292"/>
            <ac:spMk id="126" creationId="{DB42F42B-BEEC-44D3-92B3-99E72CB1DA77}"/>
          </ac:spMkLst>
        </pc:spChg>
        <pc:spChg chg="mod">
          <ac:chgData name="Xiaowu Hu" userId="1c2ad0e2-5d15-48bc-b04e-219d9abe181a" providerId="ADAL" clId="{DFCDB954-EE52-4831-926B-5D5E180C16BF}" dt="2022-01-02T09:18:56.503" v="7821"/>
          <ac:spMkLst>
            <pc:docMk/>
            <pc:sldMk cId="3454421549" sldId="292"/>
            <ac:spMk id="127" creationId="{96497A5B-66C0-490C-921E-EA6D874457F5}"/>
          </ac:spMkLst>
        </pc:spChg>
        <pc:spChg chg="mod">
          <ac:chgData name="Xiaowu Hu" userId="1c2ad0e2-5d15-48bc-b04e-219d9abe181a" providerId="ADAL" clId="{DFCDB954-EE52-4831-926B-5D5E180C16BF}" dt="2022-01-02T09:18:56.503" v="7821"/>
          <ac:spMkLst>
            <pc:docMk/>
            <pc:sldMk cId="3454421549" sldId="292"/>
            <ac:spMk id="128" creationId="{0628FB1C-0943-4178-A6BF-B317C5C3A221}"/>
          </ac:spMkLst>
        </pc:spChg>
        <pc:spChg chg="mod">
          <ac:chgData name="Xiaowu Hu" userId="1c2ad0e2-5d15-48bc-b04e-219d9abe181a" providerId="ADAL" clId="{DFCDB954-EE52-4831-926B-5D5E180C16BF}" dt="2022-01-02T09:32:41.750" v="8589" actId="14100"/>
          <ac:spMkLst>
            <pc:docMk/>
            <pc:sldMk cId="3454421549" sldId="292"/>
            <ac:spMk id="131" creationId="{4971F48F-5C79-4042-A86B-2F63EA5B99DA}"/>
          </ac:spMkLst>
        </pc:spChg>
        <pc:spChg chg="mod">
          <ac:chgData name="Xiaowu Hu" userId="1c2ad0e2-5d15-48bc-b04e-219d9abe181a" providerId="ADAL" clId="{DFCDB954-EE52-4831-926B-5D5E180C16BF}" dt="2022-01-02T09:32:44.315" v="8590" actId="14100"/>
          <ac:spMkLst>
            <pc:docMk/>
            <pc:sldMk cId="3454421549" sldId="292"/>
            <ac:spMk id="132" creationId="{092BD385-B037-434A-A6CC-144F74C9F42B}"/>
          </ac:spMkLst>
        </pc:spChg>
        <pc:spChg chg="mod">
          <ac:chgData name="Xiaowu Hu" userId="1c2ad0e2-5d15-48bc-b04e-219d9abe181a" providerId="ADAL" clId="{DFCDB954-EE52-4831-926B-5D5E180C16BF}" dt="2022-01-02T09:32:54.041" v="8591" actId="14100"/>
          <ac:spMkLst>
            <pc:docMk/>
            <pc:sldMk cId="3454421549" sldId="292"/>
            <ac:spMk id="134" creationId="{B112E86E-A865-478C-8A3E-31CDC425E0B3}"/>
          </ac:spMkLst>
        </pc:spChg>
        <pc:spChg chg="mod">
          <ac:chgData name="Xiaowu Hu" userId="1c2ad0e2-5d15-48bc-b04e-219d9abe181a" providerId="ADAL" clId="{DFCDB954-EE52-4831-926B-5D5E180C16BF}" dt="2022-01-02T09:32:56.371" v="8592" actId="14100"/>
          <ac:spMkLst>
            <pc:docMk/>
            <pc:sldMk cId="3454421549" sldId="292"/>
            <ac:spMk id="135" creationId="{90B5A8D3-8C30-4813-A063-73631EF8F5DA}"/>
          </ac:spMkLst>
        </pc:spChg>
        <pc:spChg chg="mod">
          <ac:chgData name="Xiaowu Hu" userId="1c2ad0e2-5d15-48bc-b04e-219d9abe181a" providerId="ADAL" clId="{DFCDB954-EE52-4831-926B-5D5E180C16BF}" dt="2022-01-02T09:19:49.657" v="7842" actId="14100"/>
          <ac:spMkLst>
            <pc:docMk/>
            <pc:sldMk cId="3454421549" sldId="292"/>
            <ac:spMk id="136" creationId="{9439184A-3EBB-4043-AD08-F872BEEB07DD}"/>
          </ac:spMkLst>
        </pc:spChg>
        <pc:spChg chg="mod">
          <ac:chgData name="Xiaowu Hu" userId="1c2ad0e2-5d15-48bc-b04e-219d9abe181a" providerId="ADAL" clId="{DFCDB954-EE52-4831-926B-5D5E180C16BF}" dt="2022-01-02T09:19:36.474" v="7832"/>
          <ac:spMkLst>
            <pc:docMk/>
            <pc:sldMk cId="3454421549" sldId="292"/>
            <ac:spMk id="137" creationId="{9B8CCC1E-71C0-4F3E-A0DC-3AA76E65B783}"/>
          </ac:spMkLst>
        </pc:spChg>
        <pc:spChg chg="mod">
          <ac:chgData name="Xiaowu Hu" userId="1c2ad0e2-5d15-48bc-b04e-219d9abe181a" providerId="ADAL" clId="{DFCDB954-EE52-4831-926B-5D5E180C16BF}" dt="2022-01-02T09:19:36.474" v="7832"/>
          <ac:spMkLst>
            <pc:docMk/>
            <pc:sldMk cId="3454421549" sldId="292"/>
            <ac:spMk id="138" creationId="{F3B10F18-9014-4ABF-9E48-9C96CB9429B2}"/>
          </ac:spMkLst>
        </pc:spChg>
        <pc:spChg chg="mod">
          <ac:chgData name="Xiaowu Hu" userId="1c2ad0e2-5d15-48bc-b04e-219d9abe181a" providerId="ADAL" clId="{DFCDB954-EE52-4831-926B-5D5E180C16BF}" dt="2022-01-02T09:19:36.474" v="7832"/>
          <ac:spMkLst>
            <pc:docMk/>
            <pc:sldMk cId="3454421549" sldId="292"/>
            <ac:spMk id="139" creationId="{A5348E91-6AB9-42DA-8BEA-96956701E7A1}"/>
          </ac:spMkLst>
        </pc:spChg>
        <pc:spChg chg="mod">
          <ac:chgData name="Xiaowu Hu" userId="1c2ad0e2-5d15-48bc-b04e-219d9abe181a" providerId="ADAL" clId="{DFCDB954-EE52-4831-926B-5D5E180C16BF}" dt="2022-01-02T09:19:36.474" v="7832"/>
          <ac:spMkLst>
            <pc:docMk/>
            <pc:sldMk cId="3454421549" sldId="292"/>
            <ac:spMk id="140" creationId="{8785D640-FF8D-41A1-9023-B8BB59DC0A72}"/>
          </ac:spMkLst>
        </pc:spChg>
        <pc:spChg chg="mod">
          <ac:chgData name="Xiaowu Hu" userId="1c2ad0e2-5d15-48bc-b04e-219d9abe181a" providerId="ADAL" clId="{DFCDB954-EE52-4831-926B-5D5E180C16BF}" dt="2022-01-02T09:19:36.474" v="7832"/>
          <ac:spMkLst>
            <pc:docMk/>
            <pc:sldMk cId="3454421549" sldId="292"/>
            <ac:spMk id="141" creationId="{FB07F711-A980-49C1-B3CD-B126CED0B81D}"/>
          </ac:spMkLst>
        </pc:spChg>
        <pc:spChg chg="mod">
          <ac:chgData name="Xiaowu Hu" userId="1c2ad0e2-5d15-48bc-b04e-219d9abe181a" providerId="ADAL" clId="{DFCDB954-EE52-4831-926B-5D5E180C16BF}" dt="2022-01-02T09:19:36.474" v="7832"/>
          <ac:spMkLst>
            <pc:docMk/>
            <pc:sldMk cId="3454421549" sldId="292"/>
            <ac:spMk id="142" creationId="{FDDCD7FF-F123-4DA2-B29B-A0AD8586FC63}"/>
          </ac:spMkLst>
        </pc:spChg>
        <pc:spChg chg="mod">
          <ac:chgData name="Xiaowu Hu" userId="1c2ad0e2-5d15-48bc-b04e-219d9abe181a" providerId="ADAL" clId="{DFCDB954-EE52-4831-926B-5D5E180C16BF}" dt="2022-01-02T09:19:36.474" v="7832"/>
          <ac:spMkLst>
            <pc:docMk/>
            <pc:sldMk cId="3454421549" sldId="292"/>
            <ac:spMk id="143" creationId="{C2256EAC-D41A-4D33-BFF0-A4EFA33CA02B}"/>
          </ac:spMkLst>
        </pc:spChg>
        <pc:spChg chg="mod">
          <ac:chgData name="Xiaowu Hu" userId="1c2ad0e2-5d15-48bc-b04e-219d9abe181a" providerId="ADAL" clId="{DFCDB954-EE52-4831-926B-5D5E180C16BF}" dt="2022-01-02T09:19:36.474" v="7832"/>
          <ac:spMkLst>
            <pc:docMk/>
            <pc:sldMk cId="3454421549" sldId="292"/>
            <ac:spMk id="144" creationId="{8925F831-9D4B-4321-B198-39DE4A54F50A}"/>
          </ac:spMkLst>
        </pc:spChg>
        <pc:spChg chg="mod">
          <ac:chgData name="Xiaowu Hu" userId="1c2ad0e2-5d15-48bc-b04e-219d9abe181a" providerId="ADAL" clId="{DFCDB954-EE52-4831-926B-5D5E180C16BF}" dt="2022-01-02T09:19:36.474" v="7832"/>
          <ac:spMkLst>
            <pc:docMk/>
            <pc:sldMk cId="3454421549" sldId="292"/>
            <ac:spMk id="145" creationId="{7415CBB5-DF18-4F15-87C2-1EA7878F4912}"/>
          </ac:spMkLst>
        </pc:spChg>
        <pc:spChg chg="mod">
          <ac:chgData name="Xiaowu Hu" userId="1c2ad0e2-5d15-48bc-b04e-219d9abe181a" providerId="ADAL" clId="{DFCDB954-EE52-4831-926B-5D5E180C16BF}" dt="2022-01-02T09:19:36.474" v="7832"/>
          <ac:spMkLst>
            <pc:docMk/>
            <pc:sldMk cId="3454421549" sldId="292"/>
            <ac:spMk id="146" creationId="{6BF85AA1-60AC-415E-93B7-250861F5A6D7}"/>
          </ac:spMkLst>
        </pc:spChg>
        <pc:spChg chg="mod">
          <ac:chgData name="Xiaowu Hu" userId="1c2ad0e2-5d15-48bc-b04e-219d9abe181a" providerId="ADAL" clId="{DFCDB954-EE52-4831-926B-5D5E180C16BF}" dt="2022-01-02T09:31:43.361" v="8583" actId="14100"/>
          <ac:spMkLst>
            <pc:docMk/>
            <pc:sldMk cId="3454421549" sldId="292"/>
            <ac:spMk id="149" creationId="{2E2F9941-B457-4DB6-8638-5374AF99E2BC}"/>
          </ac:spMkLst>
        </pc:spChg>
        <pc:spChg chg="mod">
          <ac:chgData name="Xiaowu Hu" userId="1c2ad0e2-5d15-48bc-b04e-219d9abe181a" providerId="ADAL" clId="{DFCDB954-EE52-4831-926B-5D5E180C16BF}" dt="2022-01-02T09:31:45.994" v="8584" actId="14100"/>
          <ac:spMkLst>
            <pc:docMk/>
            <pc:sldMk cId="3454421549" sldId="292"/>
            <ac:spMk id="150" creationId="{15E02C0A-802C-4256-8B8E-05BF0F0E2469}"/>
          </ac:spMkLst>
        </pc:spChg>
        <pc:spChg chg="mod">
          <ac:chgData name="Xiaowu Hu" userId="1c2ad0e2-5d15-48bc-b04e-219d9abe181a" providerId="ADAL" clId="{DFCDB954-EE52-4831-926B-5D5E180C16BF}" dt="2022-01-02T09:31:48.706" v="8585" actId="14100"/>
          <ac:spMkLst>
            <pc:docMk/>
            <pc:sldMk cId="3454421549" sldId="292"/>
            <ac:spMk id="152" creationId="{1F9D5E45-AD07-450A-B05F-0DF46B525811}"/>
          </ac:spMkLst>
        </pc:spChg>
        <pc:spChg chg="mod">
          <ac:chgData name="Xiaowu Hu" userId="1c2ad0e2-5d15-48bc-b04e-219d9abe181a" providerId="ADAL" clId="{DFCDB954-EE52-4831-926B-5D5E180C16BF}" dt="2022-01-02T09:32:00.204" v="8587" actId="14100"/>
          <ac:spMkLst>
            <pc:docMk/>
            <pc:sldMk cId="3454421549" sldId="292"/>
            <ac:spMk id="153" creationId="{B8B564F3-640A-400D-A5DF-5BA469ACAA6B}"/>
          </ac:spMkLst>
        </pc:spChg>
        <pc:spChg chg="mod">
          <ac:chgData name="Xiaowu Hu" userId="1c2ad0e2-5d15-48bc-b04e-219d9abe181a" providerId="ADAL" clId="{DFCDB954-EE52-4831-926B-5D5E180C16BF}" dt="2022-01-02T09:31:56.140" v="8586" actId="14100"/>
          <ac:spMkLst>
            <pc:docMk/>
            <pc:sldMk cId="3454421549" sldId="292"/>
            <ac:spMk id="154" creationId="{145AE214-8301-4601-A022-C70695E6F774}"/>
          </ac:spMkLst>
        </pc:spChg>
        <pc:spChg chg="mod">
          <ac:chgData name="Xiaowu Hu" userId="1c2ad0e2-5d15-48bc-b04e-219d9abe181a" providerId="ADAL" clId="{DFCDB954-EE52-4831-926B-5D5E180C16BF}" dt="2022-01-02T09:20:06.080" v="7845"/>
          <ac:spMkLst>
            <pc:docMk/>
            <pc:sldMk cId="3454421549" sldId="292"/>
            <ac:spMk id="155" creationId="{CDA22DF4-9C1E-43E7-B09B-D15E1A3262C9}"/>
          </ac:spMkLst>
        </pc:spChg>
        <pc:spChg chg="mod">
          <ac:chgData name="Xiaowu Hu" userId="1c2ad0e2-5d15-48bc-b04e-219d9abe181a" providerId="ADAL" clId="{DFCDB954-EE52-4831-926B-5D5E180C16BF}" dt="2022-01-02T09:20:06.080" v="7845"/>
          <ac:spMkLst>
            <pc:docMk/>
            <pc:sldMk cId="3454421549" sldId="292"/>
            <ac:spMk id="156" creationId="{D0E98E5D-718A-4097-85A0-E32B231FD1EC}"/>
          </ac:spMkLst>
        </pc:spChg>
        <pc:spChg chg="mod">
          <ac:chgData name="Xiaowu Hu" userId="1c2ad0e2-5d15-48bc-b04e-219d9abe181a" providerId="ADAL" clId="{DFCDB954-EE52-4831-926B-5D5E180C16BF}" dt="2022-01-02T09:20:06.080" v="7845"/>
          <ac:spMkLst>
            <pc:docMk/>
            <pc:sldMk cId="3454421549" sldId="292"/>
            <ac:spMk id="157" creationId="{425B86A9-4DF7-4BDB-AE93-3175FCF41689}"/>
          </ac:spMkLst>
        </pc:spChg>
        <pc:spChg chg="mod">
          <ac:chgData name="Xiaowu Hu" userId="1c2ad0e2-5d15-48bc-b04e-219d9abe181a" providerId="ADAL" clId="{DFCDB954-EE52-4831-926B-5D5E180C16BF}" dt="2022-01-02T09:20:06.080" v="7845"/>
          <ac:spMkLst>
            <pc:docMk/>
            <pc:sldMk cId="3454421549" sldId="292"/>
            <ac:spMk id="158" creationId="{3448A9EB-76C3-4BFD-AB75-FBB674079BD6}"/>
          </ac:spMkLst>
        </pc:spChg>
        <pc:spChg chg="mod">
          <ac:chgData name="Xiaowu Hu" userId="1c2ad0e2-5d15-48bc-b04e-219d9abe181a" providerId="ADAL" clId="{DFCDB954-EE52-4831-926B-5D5E180C16BF}" dt="2022-01-02T09:20:06.080" v="7845"/>
          <ac:spMkLst>
            <pc:docMk/>
            <pc:sldMk cId="3454421549" sldId="292"/>
            <ac:spMk id="159" creationId="{57527AD0-3291-4421-868A-EF7509D2BB3C}"/>
          </ac:spMkLst>
        </pc:spChg>
        <pc:spChg chg="mod">
          <ac:chgData name="Xiaowu Hu" userId="1c2ad0e2-5d15-48bc-b04e-219d9abe181a" providerId="ADAL" clId="{DFCDB954-EE52-4831-926B-5D5E180C16BF}" dt="2022-01-02T09:20:06.080" v="7845"/>
          <ac:spMkLst>
            <pc:docMk/>
            <pc:sldMk cId="3454421549" sldId="292"/>
            <ac:spMk id="160" creationId="{1F72DBE7-A3E2-4DB8-82C1-EF526954E75A}"/>
          </ac:spMkLst>
        </pc:spChg>
        <pc:spChg chg="mod">
          <ac:chgData name="Xiaowu Hu" userId="1c2ad0e2-5d15-48bc-b04e-219d9abe181a" providerId="ADAL" clId="{DFCDB954-EE52-4831-926B-5D5E180C16BF}" dt="2022-01-02T09:20:06.080" v="7845"/>
          <ac:spMkLst>
            <pc:docMk/>
            <pc:sldMk cId="3454421549" sldId="292"/>
            <ac:spMk id="161" creationId="{DDFB4364-D283-4DD6-B91F-5EDF165343D6}"/>
          </ac:spMkLst>
        </pc:spChg>
        <pc:spChg chg="mod">
          <ac:chgData name="Xiaowu Hu" userId="1c2ad0e2-5d15-48bc-b04e-219d9abe181a" providerId="ADAL" clId="{DFCDB954-EE52-4831-926B-5D5E180C16BF}" dt="2022-01-02T09:20:06.080" v="7845"/>
          <ac:spMkLst>
            <pc:docMk/>
            <pc:sldMk cId="3454421549" sldId="292"/>
            <ac:spMk id="162" creationId="{126330E4-4400-4304-BF43-66EB2DDD0983}"/>
          </ac:spMkLst>
        </pc:spChg>
        <pc:spChg chg="mod">
          <ac:chgData name="Xiaowu Hu" userId="1c2ad0e2-5d15-48bc-b04e-219d9abe181a" providerId="ADAL" clId="{DFCDB954-EE52-4831-926B-5D5E180C16BF}" dt="2022-01-02T09:20:06.080" v="7845"/>
          <ac:spMkLst>
            <pc:docMk/>
            <pc:sldMk cId="3454421549" sldId="292"/>
            <ac:spMk id="163" creationId="{23A67B00-8522-4F6D-B7E0-8CBA5B1843B8}"/>
          </ac:spMkLst>
        </pc:spChg>
        <pc:spChg chg="mod">
          <ac:chgData name="Xiaowu Hu" userId="1c2ad0e2-5d15-48bc-b04e-219d9abe181a" providerId="ADAL" clId="{DFCDB954-EE52-4831-926B-5D5E180C16BF}" dt="2022-01-02T09:20:06.080" v="7845"/>
          <ac:spMkLst>
            <pc:docMk/>
            <pc:sldMk cId="3454421549" sldId="292"/>
            <ac:spMk id="164" creationId="{FCA380B6-FECB-459F-ACBF-91A24A19584E}"/>
          </ac:spMkLst>
        </pc:spChg>
        <pc:spChg chg="mod">
          <ac:chgData name="Xiaowu Hu" userId="1c2ad0e2-5d15-48bc-b04e-219d9abe181a" providerId="ADAL" clId="{DFCDB954-EE52-4831-926B-5D5E180C16BF}" dt="2022-01-02T09:31:02.728" v="8576" actId="14100"/>
          <ac:spMkLst>
            <pc:docMk/>
            <pc:sldMk cId="3454421549" sldId="292"/>
            <ac:spMk id="167" creationId="{EAA60D07-7DFC-45A3-BB91-8B32855B5495}"/>
          </ac:spMkLst>
        </pc:spChg>
        <pc:spChg chg="mod">
          <ac:chgData name="Xiaowu Hu" userId="1c2ad0e2-5d15-48bc-b04e-219d9abe181a" providerId="ADAL" clId="{DFCDB954-EE52-4831-926B-5D5E180C16BF}" dt="2022-01-02T09:31:05.499" v="8577" actId="14100"/>
          <ac:spMkLst>
            <pc:docMk/>
            <pc:sldMk cId="3454421549" sldId="292"/>
            <ac:spMk id="168" creationId="{EB2F4304-BB85-4552-B3E8-0963141682D4}"/>
          </ac:spMkLst>
        </pc:spChg>
        <pc:spChg chg="mod">
          <ac:chgData name="Xiaowu Hu" userId="1c2ad0e2-5d15-48bc-b04e-219d9abe181a" providerId="ADAL" clId="{DFCDB954-EE52-4831-926B-5D5E180C16BF}" dt="2022-01-02T09:31:22.986" v="8581" actId="14100"/>
          <ac:spMkLst>
            <pc:docMk/>
            <pc:sldMk cId="3454421549" sldId="292"/>
            <ac:spMk id="170" creationId="{1F30CDF9-79CC-402F-97DA-B125D353F150}"/>
          </ac:spMkLst>
        </pc:spChg>
        <pc:spChg chg="mod">
          <ac:chgData name="Xiaowu Hu" userId="1c2ad0e2-5d15-48bc-b04e-219d9abe181a" providerId="ADAL" clId="{DFCDB954-EE52-4831-926B-5D5E180C16BF}" dt="2022-01-02T09:31:17.605" v="8580" actId="14100"/>
          <ac:spMkLst>
            <pc:docMk/>
            <pc:sldMk cId="3454421549" sldId="292"/>
            <ac:spMk id="171" creationId="{BC39FB1F-F768-4333-A671-85577E3323E9}"/>
          </ac:spMkLst>
        </pc:spChg>
        <pc:spChg chg="mod">
          <ac:chgData name="Xiaowu Hu" userId="1c2ad0e2-5d15-48bc-b04e-219d9abe181a" providerId="ADAL" clId="{DFCDB954-EE52-4831-926B-5D5E180C16BF}" dt="2022-01-02T09:31:10.394" v="8578" actId="14100"/>
          <ac:spMkLst>
            <pc:docMk/>
            <pc:sldMk cId="3454421549" sldId="292"/>
            <ac:spMk id="172" creationId="{75CC0220-3908-45D8-8CA9-F4FCBAD8A0E8}"/>
          </ac:spMkLst>
        </pc:spChg>
        <pc:spChg chg="mod">
          <ac:chgData name="Xiaowu Hu" userId="1c2ad0e2-5d15-48bc-b04e-219d9abe181a" providerId="ADAL" clId="{DFCDB954-EE52-4831-926B-5D5E180C16BF}" dt="2022-01-02T09:20:27.686" v="7854"/>
          <ac:spMkLst>
            <pc:docMk/>
            <pc:sldMk cId="3454421549" sldId="292"/>
            <ac:spMk id="173" creationId="{40A7B5B5-6790-4462-B1AB-B760B1CE0096}"/>
          </ac:spMkLst>
        </pc:spChg>
        <pc:spChg chg="mod">
          <ac:chgData name="Xiaowu Hu" userId="1c2ad0e2-5d15-48bc-b04e-219d9abe181a" providerId="ADAL" clId="{DFCDB954-EE52-4831-926B-5D5E180C16BF}" dt="2022-01-02T09:20:27.686" v="7854"/>
          <ac:spMkLst>
            <pc:docMk/>
            <pc:sldMk cId="3454421549" sldId="292"/>
            <ac:spMk id="174" creationId="{69018873-7A90-472D-8F96-CFACDA9529A4}"/>
          </ac:spMkLst>
        </pc:spChg>
        <pc:spChg chg="mod">
          <ac:chgData name="Xiaowu Hu" userId="1c2ad0e2-5d15-48bc-b04e-219d9abe181a" providerId="ADAL" clId="{DFCDB954-EE52-4831-926B-5D5E180C16BF}" dt="2022-01-02T09:20:27.686" v="7854"/>
          <ac:spMkLst>
            <pc:docMk/>
            <pc:sldMk cId="3454421549" sldId="292"/>
            <ac:spMk id="175" creationId="{006E99AF-40AC-4CC3-BF1E-C0FE62074268}"/>
          </ac:spMkLst>
        </pc:spChg>
        <pc:spChg chg="mod">
          <ac:chgData name="Xiaowu Hu" userId="1c2ad0e2-5d15-48bc-b04e-219d9abe181a" providerId="ADAL" clId="{DFCDB954-EE52-4831-926B-5D5E180C16BF}" dt="2022-01-02T09:20:27.686" v="7854"/>
          <ac:spMkLst>
            <pc:docMk/>
            <pc:sldMk cId="3454421549" sldId="292"/>
            <ac:spMk id="176" creationId="{6F27E096-64F1-4C06-9B8F-B1D3AE5087AC}"/>
          </ac:spMkLst>
        </pc:spChg>
        <pc:spChg chg="mod">
          <ac:chgData name="Xiaowu Hu" userId="1c2ad0e2-5d15-48bc-b04e-219d9abe181a" providerId="ADAL" clId="{DFCDB954-EE52-4831-926B-5D5E180C16BF}" dt="2022-01-02T09:20:27.686" v="7854"/>
          <ac:spMkLst>
            <pc:docMk/>
            <pc:sldMk cId="3454421549" sldId="292"/>
            <ac:spMk id="177" creationId="{16EBC491-D439-4583-8194-DE2794365B42}"/>
          </ac:spMkLst>
        </pc:spChg>
        <pc:spChg chg="mod">
          <ac:chgData name="Xiaowu Hu" userId="1c2ad0e2-5d15-48bc-b04e-219d9abe181a" providerId="ADAL" clId="{DFCDB954-EE52-4831-926B-5D5E180C16BF}" dt="2022-01-02T09:20:27.686" v="7854"/>
          <ac:spMkLst>
            <pc:docMk/>
            <pc:sldMk cId="3454421549" sldId="292"/>
            <ac:spMk id="178" creationId="{7B4ACB98-4FF0-4C48-A128-5A892792FAA5}"/>
          </ac:spMkLst>
        </pc:spChg>
        <pc:spChg chg="mod">
          <ac:chgData name="Xiaowu Hu" userId="1c2ad0e2-5d15-48bc-b04e-219d9abe181a" providerId="ADAL" clId="{DFCDB954-EE52-4831-926B-5D5E180C16BF}" dt="2022-01-02T09:20:27.686" v="7854"/>
          <ac:spMkLst>
            <pc:docMk/>
            <pc:sldMk cId="3454421549" sldId="292"/>
            <ac:spMk id="179" creationId="{5BEE9222-393D-4F11-BFDB-CC10A8180227}"/>
          </ac:spMkLst>
        </pc:spChg>
        <pc:spChg chg="mod">
          <ac:chgData name="Xiaowu Hu" userId="1c2ad0e2-5d15-48bc-b04e-219d9abe181a" providerId="ADAL" clId="{DFCDB954-EE52-4831-926B-5D5E180C16BF}" dt="2022-01-02T09:20:27.686" v="7854"/>
          <ac:spMkLst>
            <pc:docMk/>
            <pc:sldMk cId="3454421549" sldId="292"/>
            <ac:spMk id="180" creationId="{C886D453-FFE8-44F5-BB5D-5E7641FDEB25}"/>
          </ac:spMkLst>
        </pc:spChg>
        <pc:spChg chg="mod">
          <ac:chgData name="Xiaowu Hu" userId="1c2ad0e2-5d15-48bc-b04e-219d9abe181a" providerId="ADAL" clId="{DFCDB954-EE52-4831-926B-5D5E180C16BF}" dt="2022-01-02T09:20:27.686" v="7854"/>
          <ac:spMkLst>
            <pc:docMk/>
            <pc:sldMk cId="3454421549" sldId="292"/>
            <ac:spMk id="181" creationId="{5F590058-7866-4224-B637-58034A24D073}"/>
          </ac:spMkLst>
        </pc:spChg>
        <pc:spChg chg="mod">
          <ac:chgData name="Xiaowu Hu" userId="1c2ad0e2-5d15-48bc-b04e-219d9abe181a" providerId="ADAL" clId="{DFCDB954-EE52-4831-926B-5D5E180C16BF}" dt="2022-01-02T09:20:27.686" v="7854"/>
          <ac:spMkLst>
            <pc:docMk/>
            <pc:sldMk cId="3454421549" sldId="292"/>
            <ac:spMk id="182" creationId="{8A06FED7-A1EE-4040-9753-AA0856EC3D09}"/>
          </ac:spMkLst>
        </pc:spChg>
        <pc:spChg chg="mod">
          <ac:chgData name="Xiaowu Hu" userId="1c2ad0e2-5d15-48bc-b04e-219d9abe181a" providerId="ADAL" clId="{DFCDB954-EE52-4831-926B-5D5E180C16BF}" dt="2022-01-02T09:28:42.430" v="8547" actId="14100"/>
          <ac:spMkLst>
            <pc:docMk/>
            <pc:sldMk cId="3454421549" sldId="292"/>
            <ac:spMk id="185" creationId="{45CBB245-7F38-4EF3-B8EB-2A1D11FCA496}"/>
          </ac:spMkLst>
        </pc:spChg>
        <pc:spChg chg="mod">
          <ac:chgData name="Xiaowu Hu" userId="1c2ad0e2-5d15-48bc-b04e-219d9abe181a" providerId="ADAL" clId="{DFCDB954-EE52-4831-926B-5D5E180C16BF}" dt="2022-01-02T09:28:45.959" v="8548" actId="14100"/>
          <ac:spMkLst>
            <pc:docMk/>
            <pc:sldMk cId="3454421549" sldId="292"/>
            <ac:spMk id="186" creationId="{F29B5D16-4578-49E7-AC33-4B74A78BB664}"/>
          </ac:spMkLst>
        </pc:spChg>
        <pc:spChg chg="mod">
          <ac:chgData name="Xiaowu Hu" userId="1c2ad0e2-5d15-48bc-b04e-219d9abe181a" providerId="ADAL" clId="{DFCDB954-EE52-4831-926B-5D5E180C16BF}" dt="2022-01-02T09:29:00.698" v="8551" actId="20577"/>
          <ac:spMkLst>
            <pc:docMk/>
            <pc:sldMk cId="3454421549" sldId="292"/>
            <ac:spMk id="188" creationId="{27F3ED18-59C7-4308-9218-DD1768CA718C}"/>
          </ac:spMkLst>
        </pc:spChg>
        <pc:spChg chg="mod">
          <ac:chgData name="Xiaowu Hu" userId="1c2ad0e2-5d15-48bc-b04e-219d9abe181a" providerId="ADAL" clId="{DFCDB954-EE52-4831-926B-5D5E180C16BF}" dt="2022-01-02T09:29:15.684" v="8553" actId="14100"/>
          <ac:spMkLst>
            <pc:docMk/>
            <pc:sldMk cId="3454421549" sldId="292"/>
            <ac:spMk id="189" creationId="{75FC070D-B1EB-4548-BCBF-B7B1E195CC6C}"/>
          </ac:spMkLst>
        </pc:spChg>
        <pc:spChg chg="mod">
          <ac:chgData name="Xiaowu Hu" userId="1c2ad0e2-5d15-48bc-b04e-219d9abe181a" providerId="ADAL" clId="{DFCDB954-EE52-4831-926B-5D5E180C16BF}" dt="2022-01-02T09:30:25.112" v="8572" actId="1035"/>
          <ac:spMkLst>
            <pc:docMk/>
            <pc:sldMk cId="3454421549" sldId="292"/>
            <ac:spMk id="190" creationId="{E83D36D8-11F4-4FE8-B7FC-9671CA935524}"/>
          </ac:spMkLst>
        </pc:spChg>
        <pc:spChg chg="mod">
          <ac:chgData name="Xiaowu Hu" userId="1c2ad0e2-5d15-48bc-b04e-219d9abe181a" providerId="ADAL" clId="{DFCDB954-EE52-4831-926B-5D5E180C16BF}" dt="2022-01-02T09:20:53.841" v="7864"/>
          <ac:spMkLst>
            <pc:docMk/>
            <pc:sldMk cId="3454421549" sldId="292"/>
            <ac:spMk id="191" creationId="{5572F1DC-67C9-4028-B04F-20626E35387E}"/>
          </ac:spMkLst>
        </pc:spChg>
        <pc:spChg chg="mod">
          <ac:chgData name="Xiaowu Hu" userId="1c2ad0e2-5d15-48bc-b04e-219d9abe181a" providerId="ADAL" clId="{DFCDB954-EE52-4831-926B-5D5E180C16BF}" dt="2022-01-02T09:20:53.841" v="7864"/>
          <ac:spMkLst>
            <pc:docMk/>
            <pc:sldMk cId="3454421549" sldId="292"/>
            <ac:spMk id="192" creationId="{15D7D808-7A78-4F55-B152-B2CA0B5B8799}"/>
          </ac:spMkLst>
        </pc:spChg>
        <pc:spChg chg="mod">
          <ac:chgData name="Xiaowu Hu" userId="1c2ad0e2-5d15-48bc-b04e-219d9abe181a" providerId="ADAL" clId="{DFCDB954-EE52-4831-926B-5D5E180C16BF}" dt="2022-01-02T09:20:53.841" v="7864"/>
          <ac:spMkLst>
            <pc:docMk/>
            <pc:sldMk cId="3454421549" sldId="292"/>
            <ac:spMk id="193" creationId="{C67F56A1-E534-46C8-993B-17145FC4821D}"/>
          </ac:spMkLst>
        </pc:spChg>
        <pc:spChg chg="mod">
          <ac:chgData name="Xiaowu Hu" userId="1c2ad0e2-5d15-48bc-b04e-219d9abe181a" providerId="ADAL" clId="{DFCDB954-EE52-4831-926B-5D5E180C16BF}" dt="2022-01-02T09:20:53.841" v="7864"/>
          <ac:spMkLst>
            <pc:docMk/>
            <pc:sldMk cId="3454421549" sldId="292"/>
            <ac:spMk id="194" creationId="{53C00A75-B69C-4143-802C-F8D04FB2D25E}"/>
          </ac:spMkLst>
        </pc:spChg>
        <pc:spChg chg="mod">
          <ac:chgData name="Xiaowu Hu" userId="1c2ad0e2-5d15-48bc-b04e-219d9abe181a" providerId="ADAL" clId="{DFCDB954-EE52-4831-926B-5D5E180C16BF}" dt="2022-01-02T09:20:53.841" v="7864"/>
          <ac:spMkLst>
            <pc:docMk/>
            <pc:sldMk cId="3454421549" sldId="292"/>
            <ac:spMk id="195" creationId="{08E109EC-75DC-4367-8867-3E21C52725DD}"/>
          </ac:spMkLst>
        </pc:spChg>
        <pc:spChg chg="mod">
          <ac:chgData name="Xiaowu Hu" userId="1c2ad0e2-5d15-48bc-b04e-219d9abe181a" providerId="ADAL" clId="{DFCDB954-EE52-4831-926B-5D5E180C16BF}" dt="2022-01-02T09:20:53.841" v="7864"/>
          <ac:spMkLst>
            <pc:docMk/>
            <pc:sldMk cId="3454421549" sldId="292"/>
            <ac:spMk id="196" creationId="{A805038D-E496-497C-934F-B7B563CC0AED}"/>
          </ac:spMkLst>
        </pc:spChg>
        <pc:spChg chg="mod">
          <ac:chgData name="Xiaowu Hu" userId="1c2ad0e2-5d15-48bc-b04e-219d9abe181a" providerId="ADAL" clId="{DFCDB954-EE52-4831-926B-5D5E180C16BF}" dt="2022-01-02T09:20:53.841" v="7864"/>
          <ac:spMkLst>
            <pc:docMk/>
            <pc:sldMk cId="3454421549" sldId="292"/>
            <ac:spMk id="197" creationId="{AA158428-FA27-4CB6-AA13-32B5330C2999}"/>
          </ac:spMkLst>
        </pc:spChg>
        <pc:spChg chg="mod">
          <ac:chgData name="Xiaowu Hu" userId="1c2ad0e2-5d15-48bc-b04e-219d9abe181a" providerId="ADAL" clId="{DFCDB954-EE52-4831-926B-5D5E180C16BF}" dt="2022-01-02T09:20:53.841" v="7864"/>
          <ac:spMkLst>
            <pc:docMk/>
            <pc:sldMk cId="3454421549" sldId="292"/>
            <ac:spMk id="198" creationId="{A8B8E209-D556-425C-B524-E6C695EFB991}"/>
          </ac:spMkLst>
        </pc:spChg>
        <pc:spChg chg="mod ord">
          <ac:chgData name="Xiaowu Hu" userId="1c2ad0e2-5d15-48bc-b04e-219d9abe181a" providerId="ADAL" clId="{DFCDB954-EE52-4831-926B-5D5E180C16BF}" dt="2022-01-02T09:30:37.561" v="8574" actId="167"/>
          <ac:spMkLst>
            <pc:docMk/>
            <pc:sldMk cId="3454421549" sldId="292"/>
            <ac:spMk id="199" creationId="{4CCAC049-06A6-48AC-A7B7-65E2C5BF7C7B}"/>
          </ac:spMkLst>
        </pc:spChg>
        <pc:spChg chg="mod">
          <ac:chgData name="Xiaowu Hu" userId="1c2ad0e2-5d15-48bc-b04e-219d9abe181a" providerId="ADAL" clId="{DFCDB954-EE52-4831-926B-5D5E180C16BF}" dt="2022-01-02T09:20:53.841" v="7864"/>
          <ac:spMkLst>
            <pc:docMk/>
            <pc:sldMk cId="3454421549" sldId="292"/>
            <ac:spMk id="200" creationId="{A02FC802-3197-4408-B15B-BD0A93CBBBB8}"/>
          </ac:spMkLst>
        </pc:spChg>
        <pc:grpChg chg="mod">
          <ac:chgData name="Xiaowu Hu" userId="1c2ad0e2-5d15-48bc-b04e-219d9abe181a" providerId="ADAL" clId="{DFCDB954-EE52-4831-926B-5D5E180C16BF}" dt="2022-01-02T09:09:34.660" v="7664" actId="14100"/>
          <ac:grpSpMkLst>
            <pc:docMk/>
            <pc:sldMk cId="3454421549" sldId="292"/>
            <ac:grpSpMk id="5" creationId="{054683B8-D6AC-4B94-BB7A-7197A7932443}"/>
          </ac:grpSpMkLst>
        </pc:grpChg>
        <pc:grpChg chg="add mod ord">
          <ac:chgData name="Xiaowu Hu" userId="1c2ad0e2-5d15-48bc-b04e-219d9abe181a" providerId="ADAL" clId="{DFCDB954-EE52-4831-926B-5D5E180C16BF}" dt="2022-01-02T09:37:58.951" v="8612" actId="1076"/>
          <ac:grpSpMkLst>
            <pc:docMk/>
            <pc:sldMk cId="3454421549" sldId="292"/>
            <ac:grpSpMk id="29" creationId="{73A3605A-9DED-4146-B4FE-73FFC2EA3DE5}"/>
          </ac:grpSpMkLst>
        </pc:grpChg>
        <pc:grpChg chg="add del mod">
          <ac:chgData name="Xiaowu Hu" userId="1c2ad0e2-5d15-48bc-b04e-219d9abe181a" providerId="ADAL" clId="{DFCDB954-EE52-4831-926B-5D5E180C16BF}" dt="2022-01-02T09:12:03.176" v="7689" actId="165"/>
          <ac:grpSpMkLst>
            <pc:docMk/>
            <pc:sldMk cId="3454421549" sldId="292"/>
            <ac:grpSpMk id="30" creationId="{B871E37F-2432-4B21-A1C4-BCAAB2D5A099}"/>
          </ac:grpSpMkLst>
        </pc:grpChg>
        <pc:grpChg chg="add del mod topLvl">
          <ac:chgData name="Xiaowu Hu" userId="1c2ad0e2-5d15-48bc-b04e-219d9abe181a" providerId="ADAL" clId="{DFCDB954-EE52-4831-926B-5D5E180C16BF}" dt="2022-01-02T09:12:55.501" v="7697" actId="478"/>
          <ac:grpSpMkLst>
            <pc:docMk/>
            <pc:sldMk cId="3454421549" sldId="292"/>
            <ac:grpSpMk id="31" creationId="{38DD68D5-8D3C-4976-AA4B-B043FDA02386}"/>
          </ac:grpSpMkLst>
        </pc:grpChg>
        <pc:grpChg chg="add mod ord">
          <ac:chgData name="Xiaowu Hu" userId="1c2ad0e2-5d15-48bc-b04e-219d9abe181a" providerId="ADAL" clId="{DFCDB954-EE52-4831-926B-5D5E180C16BF}" dt="2022-01-02T09:39:29.040" v="8651" actId="1076"/>
          <ac:grpSpMkLst>
            <pc:docMk/>
            <pc:sldMk cId="3454421549" sldId="292"/>
            <ac:grpSpMk id="54" creationId="{B3370174-4A31-45C7-8C07-3975BDCEB824}"/>
          </ac:grpSpMkLst>
        </pc:grpChg>
        <pc:grpChg chg="add del mod">
          <ac:chgData name="Xiaowu Hu" userId="1c2ad0e2-5d15-48bc-b04e-219d9abe181a" providerId="ADAL" clId="{DFCDB954-EE52-4831-926B-5D5E180C16BF}" dt="2022-01-02T09:14:18.440" v="7730" actId="165"/>
          <ac:grpSpMkLst>
            <pc:docMk/>
            <pc:sldMk cId="3454421549" sldId="292"/>
            <ac:grpSpMk id="55" creationId="{4B76EBA3-351A-4A3B-BC6B-4A1B61012CF1}"/>
          </ac:grpSpMkLst>
        </pc:grpChg>
        <pc:grpChg chg="mod topLvl">
          <ac:chgData name="Xiaowu Hu" userId="1c2ad0e2-5d15-48bc-b04e-219d9abe181a" providerId="ADAL" clId="{DFCDB954-EE52-4831-926B-5D5E180C16BF}" dt="2022-01-02T09:14:18.440" v="7730" actId="165"/>
          <ac:grpSpMkLst>
            <pc:docMk/>
            <pc:sldMk cId="3454421549" sldId="292"/>
            <ac:grpSpMk id="56" creationId="{335D2069-82E1-44D6-9B63-FAC81FA4D4A1}"/>
          </ac:grpSpMkLst>
        </pc:grpChg>
        <pc:grpChg chg="add mod ord">
          <ac:chgData name="Xiaowu Hu" userId="1c2ad0e2-5d15-48bc-b04e-219d9abe181a" providerId="ADAL" clId="{DFCDB954-EE52-4831-926B-5D5E180C16BF}" dt="2022-01-02T09:39:36.650" v="8652" actId="1076"/>
          <ac:grpSpMkLst>
            <pc:docMk/>
            <pc:sldMk cId="3454421549" sldId="292"/>
            <ac:grpSpMk id="73" creationId="{5E47A783-2CC7-4340-B40F-22709D8E561D}"/>
          </ac:grpSpMkLst>
        </pc:grpChg>
        <pc:grpChg chg="add del mod">
          <ac:chgData name="Xiaowu Hu" userId="1c2ad0e2-5d15-48bc-b04e-219d9abe181a" providerId="ADAL" clId="{DFCDB954-EE52-4831-926B-5D5E180C16BF}" dt="2022-01-02T09:16:13.080" v="7780" actId="165"/>
          <ac:grpSpMkLst>
            <pc:docMk/>
            <pc:sldMk cId="3454421549" sldId="292"/>
            <ac:grpSpMk id="74" creationId="{50BB8032-699B-46B6-9868-7DDA737EB97A}"/>
          </ac:grpSpMkLst>
        </pc:grpChg>
        <pc:grpChg chg="mod topLvl">
          <ac:chgData name="Xiaowu Hu" userId="1c2ad0e2-5d15-48bc-b04e-219d9abe181a" providerId="ADAL" clId="{DFCDB954-EE52-4831-926B-5D5E180C16BF}" dt="2022-01-02T09:16:13.080" v="7780" actId="165"/>
          <ac:grpSpMkLst>
            <pc:docMk/>
            <pc:sldMk cId="3454421549" sldId="292"/>
            <ac:grpSpMk id="75" creationId="{1E6FA84F-E48B-4DA8-B1A9-BD36E8465014}"/>
          </ac:grpSpMkLst>
        </pc:grpChg>
        <pc:grpChg chg="add mod ord">
          <ac:chgData name="Xiaowu Hu" userId="1c2ad0e2-5d15-48bc-b04e-219d9abe181a" providerId="ADAL" clId="{DFCDB954-EE52-4831-926B-5D5E180C16BF}" dt="2022-01-02T09:39:46.792" v="8654" actId="1076"/>
          <ac:grpSpMkLst>
            <pc:docMk/>
            <pc:sldMk cId="3454421549" sldId="292"/>
            <ac:grpSpMk id="92" creationId="{B315385B-8813-4EA3-8211-3D1730E084A8}"/>
          </ac:grpSpMkLst>
        </pc:grpChg>
        <pc:grpChg chg="add mod ord">
          <ac:chgData name="Xiaowu Hu" userId="1c2ad0e2-5d15-48bc-b04e-219d9abe181a" providerId="ADAL" clId="{DFCDB954-EE52-4831-926B-5D5E180C16BF}" dt="2022-01-02T09:40:11.902" v="8656" actId="1076"/>
          <ac:grpSpMkLst>
            <pc:docMk/>
            <pc:sldMk cId="3454421549" sldId="292"/>
            <ac:grpSpMk id="93" creationId="{668C2A2F-D883-4895-A4E1-1A7155C11D4D}"/>
          </ac:grpSpMkLst>
        </pc:grpChg>
        <pc:grpChg chg="mod">
          <ac:chgData name="Xiaowu Hu" userId="1c2ad0e2-5d15-48bc-b04e-219d9abe181a" providerId="ADAL" clId="{DFCDB954-EE52-4831-926B-5D5E180C16BF}" dt="2022-01-02T09:17:52.057" v="7798"/>
          <ac:grpSpMkLst>
            <pc:docMk/>
            <pc:sldMk cId="3454421549" sldId="292"/>
            <ac:grpSpMk id="94" creationId="{D49996F3-CEA3-4750-BA42-B3CE9B56CDB7}"/>
          </ac:grpSpMkLst>
        </pc:grpChg>
        <pc:grpChg chg="add mod ord">
          <ac:chgData name="Xiaowu Hu" userId="1c2ad0e2-5d15-48bc-b04e-219d9abe181a" providerId="ADAL" clId="{DFCDB954-EE52-4831-926B-5D5E180C16BF}" dt="2022-01-02T09:40:17.916" v="8658" actId="166"/>
          <ac:grpSpMkLst>
            <pc:docMk/>
            <pc:sldMk cId="3454421549" sldId="292"/>
            <ac:grpSpMk id="111" creationId="{9E3C31A7-17A2-4B23-AF98-DDA98B0397B2}"/>
          </ac:grpSpMkLst>
        </pc:grpChg>
        <pc:grpChg chg="mod">
          <ac:chgData name="Xiaowu Hu" userId="1c2ad0e2-5d15-48bc-b04e-219d9abe181a" providerId="ADAL" clId="{DFCDB954-EE52-4831-926B-5D5E180C16BF}" dt="2022-01-02T09:18:56.503" v="7821"/>
          <ac:grpSpMkLst>
            <pc:docMk/>
            <pc:sldMk cId="3454421549" sldId="292"/>
            <ac:grpSpMk id="112" creationId="{5E7B57E5-021A-4882-881A-191DAC6BD9FA}"/>
          </ac:grpSpMkLst>
        </pc:grpChg>
        <pc:grpChg chg="add mod ord">
          <ac:chgData name="Xiaowu Hu" userId="1c2ad0e2-5d15-48bc-b04e-219d9abe181a" providerId="ADAL" clId="{DFCDB954-EE52-4831-926B-5D5E180C16BF}" dt="2022-01-02T09:40:38.239" v="8660" actId="166"/>
          <ac:grpSpMkLst>
            <pc:docMk/>
            <pc:sldMk cId="3454421549" sldId="292"/>
            <ac:grpSpMk id="129" creationId="{AB281E89-CA1F-4AE7-8AF4-DE3E51AB9599}"/>
          </ac:grpSpMkLst>
        </pc:grpChg>
        <pc:grpChg chg="mod">
          <ac:chgData name="Xiaowu Hu" userId="1c2ad0e2-5d15-48bc-b04e-219d9abe181a" providerId="ADAL" clId="{DFCDB954-EE52-4831-926B-5D5E180C16BF}" dt="2022-01-02T09:19:36.474" v="7832"/>
          <ac:grpSpMkLst>
            <pc:docMk/>
            <pc:sldMk cId="3454421549" sldId="292"/>
            <ac:grpSpMk id="130" creationId="{32C33812-A380-4EA6-8B48-705440FDD1E9}"/>
          </ac:grpSpMkLst>
        </pc:grpChg>
        <pc:grpChg chg="add mod ord">
          <ac:chgData name="Xiaowu Hu" userId="1c2ad0e2-5d15-48bc-b04e-219d9abe181a" providerId="ADAL" clId="{DFCDB954-EE52-4831-926B-5D5E180C16BF}" dt="2022-01-02T09:40:48.134" v="8662" actId="1076"/>
          <ac:grpSpMkLst>
            <pc:docMk/>
            <pc:sldMk cId="3454421549" sldId="292"/>
            <ac:grpSpMk id="147" creationId="{C73F1F62-989B-4B19-8D61-0CAFD8D47695}"/>
          </ac:grpSpMkLst>
        </pc:grpChg>
        <pc:grpChg chg="mod">
          <ac:chgData name="Xiaowu Hu" userId="1c2ad0e2-5d15-48bc-b04e-219d9abe181a" providerId="ADAL" clId="{DFCDB954-EE52-4831-926B-5D5E180C16BF}" dt="2022-01-02T09:20:06.080" v="7845"/>
          <ac:grpSpMkLst>
            <pc:docMk/>
            <pc:sldMk cId="3454421549" sldId="292"/>
            <ac:grpSpMk id="148" creationId="{0FB63D91-5B16-4CFC-944D-7BE90B1F015E}"/>
          </ac:grpSpMkLst>
        </pc:grpChg>
        <pc:grpChg chg="add mod ord">
          <ac:chgData name="Xiaowu Hu" userId="1c2ad0e2-5d15-48bc-b04e-219d9abe181a" providerId="ADAL" clId="{DFCDB954-EE52-4831-926B-5D5E180C16BF}" dt="2022-01-02T09:40:57.920" v="8664" actId="1076"/>
          <ac:grpSpMkLst>
            <pc:docMk/>
            <pc:sldMk cId="3454421549" sldId="292"/>
            <ac:grpSpMk id="165" creationId="{1B0B8B8B-3299-463C-9085-95E754639C63}"/>
          </ac:grpSpMkLst>
        </pc:grpChg>
        <pc:grpChg chg="mod">
          <ac:chgData name="Xiaowu Hu" userId="1c2ad0e2-5d15-48bc-b04e-219d9abe181a" providerId="ADAL" clId="{DFCDB954-EE52-4831-926B-5D5E180C16BF}" dt="2022-01-02T09:20:27.686" v="7854"/>
          <ac:grpSpMkLst>
            <pc:docMk/>
            <pc:sldMk cId="3454421549" sldId="292"/>
            <ac:grpSpMk id="166" creationId="{A773423D-06C1-432A-8FE4-1C4B0FF2E4DC}"/>
          </ac:grpSpMkLst>
        </pc:grpChg>
        <pc:grpChg chg="add mod ord">
          <ac:chgData name="Xiaowu Hu" userId="1c2ad0e2-5d15-48bc-b04e-219d9abe181a" providerId="ADAL" clId="{DFCDB954-EE52-4831-926B-5D5E180C16BF}" dt="2022-01-02T09:41:03.432" v="8666" actId="1076"/>
          <ac:grpSpMkLst>
            <pc:docMk/>
            <pc:sldMk cId="3454421549" sldId="292"/>
            <ac:grpSpMk id="183" creationId="{357A5FA7-8A01-4A62-966D-21EECD488D92}"/>
          </ac:grpSpMkLst>
        </pc:grpChg>
        <pc:grpChg chg="mod">
          <ac:chgData name="Xiaowu Hu" userId="1c2ad0e2-5d15-48bc-b04e-219d9abe181a" providerId="ADAL" clId="{DFCDB954-EE52-4831-926B-5D5E180C16BF}" dt="2022-01-02T09:20:53.841" v="7864"/>
          <ac:grpSpMkLst>
            <pc:docMk/>
            <pc:sldMk cId="3454421549" sldId="292"/>
            <ac:grpSpMk id="184" creationId="{E5074BBE-E6E0-435B-94D0-6750D0BB1390}"/>
          </ac:grpSpMkLst>
        </pc:grpChg>
        <pc:graphicFrameChg chg="add del mod modGraphic">
          <ac:chgData name="Xiaowu Hu" userId="1c2ad0e2-5d15-48bc-b04e-219d9abe181a" providerId="ADAL" clId="{DFCDB954-EE52-4831-926B-5D5E180C16BF}" dt="2022-01-02T09:09:06.383" v="7659" actId="18245"/>
          <ac:graphicFrameMkLst>
            <pc:docMk/>
            <pc:sldMk cId="3454421549" sldId="292"/>
            <ac:graphicFrameMk id="4" creationId="{0223A622-912E-4403-8F19-BAEDE2128762}"/>
          </ac:graphicFrameMkLst>
        </pc:graphicFrameChg>
        <pc:picChg chg="add mod">
          <ac:chgData name="Xiaowu Hu" userId="1c2ad0e2-5d15-48bc-b04e-219d9abe181a" providerId="ADAL" clId="{DFCDB954-EE52-4831-926B-5D5E180C16BF}" dt="2022-01-02T09:11:35.648" v="7685" actId="207"/>
          <ac:picMkLst>
            <pc:docMk/>
            <pc:sldMk cId="3454421549" sldId="292"/>
            <ac:picMk id="28" creationId="{D21620DE-7584-477D-8BBB-F935B8913279}"/>
          </ac:picMkLst>
        </pc:picChg>
        <pc:picChg chg="mod topLvl">
          <ac:chgData name="Xiaowu Hu" userId="1c2ad0e2-5d15-48bc-b04e-219d9abe181a" providerId="ADAL" clId="{DFCDB954-EE52-4831-926B-5D5E180C16BF}" dt="2022-01-02T09:13:55.152" v="7727" actId="1076"/>
          <ac:picMkLst>
            <pc:docMk/>
            <pc:sldMk cId="3454421549" sldId="292"/>
            <ac:picMk id="37" creationId="{96A92B2B-684D-42BF-85AB-57D35CF2D58E}"/>
          </ac:picMkLst>
        </pc:picChg>
        <pc:picChg chg="mod topLvl">
          <ac:chgData name="Xiaowu Hu" userId="1c2ad0e2-5d15-48bc-b04e-219d9abe181a" providerId="ADAL" clId="{DFCDB954-EE52-4831-926B-5D5E180C16BF}" dt="2022-01-02T09:15:55.934" v="7777" actId="1076"/>
          <ac:picMkLst>
            <pc:docMk/>
            <pc:sldMk cId="3454421549" sldId="292"/>
            <ac:picMk id="59" creationId="{0003B6B5-E058-4E71-90FB-49E21B4AC95D}"/>
          </ac:picMkLst>
        </pc:picChg>
        <pc:picChg chg="mod topLvl">
          <ac:chgData name="Xiaowu Hu" userId="1c2ad0e2-5d15-48bc-b04e-219d9abe181a" providerId="ADAL" clId="{DFCDB954-EE52-4831-926B-5D5E180C16BF}" dt="2022-01-02T09:16:13.080" v="7780" actId="165"/>
          <ac:picMkLst>
            <pc:docMk/>
            <pc:sldMk cId="3454421549" sldId="292"/>
            <ac:picMk id="78" creationId="{B8FA5B93-F268-4B50-A4DC-E903F7F001FC}"/>
          </ac:picMkLst>
        </pc:picChg>
        <pc:picChg chg="mod">
          <ac:chgData name="Xiaowu Hu" userId="1c2ad0e2-5d15-48bc-b04e-219d9abe181a" providerId="ADAL" clId="{DFCDB954-EE52-4831-926B-5D5E180C16BF}" dt="2022-01-02T09:18:45.278" v="7820" actId="1076"/>
          <ac:picMkLst>
            <pc:docMk/>
            <pc:sldMk cId="3454421549" sldId="292"/>
            <ac:picMk id="97" creationId="{81C5E792-C281-46CB-8580-A3DFC3678139}"/>
          </ac:picMkLst>
        </pc:picChg>
        <pc:picChg chg="mod">
          <ac:chgData name="Xiaowu Hu" userId="1c2ad0e2-5d15-48bc-b04e-219d9abe181a" providerId="ADAL" clId="{DFCDB954-EE52-4831-926B-5D5E180C16BF}" dt="2022-01-02T09:18:56.503" v="7821"/>
          <ac:picMkLst>
            <pc:docMk/>
            <pc:sldMk cId="3454421549" sldId="292"/>
            <ac:picMk id="115" creationId="{7844415E-6907-4E6A-AB2B-B5542C7BE88C}"/>
          </ac:picMkLst>
        </pc:picChg>
        <pc:picChg chg="mod">
          <ac:chgData name="Xiaowu Hu" userId="1c2ad0e2-5d15-48bc-b04e-219d9abe181a" providerId="ADAL" clId="{DFCDB954-EE52-4831-926B-5D5E180C16BF}" dt="2022-01-02T09:19:55.187" v="7844" actId="1076"/>
          <ac:picMkLst>
            <pc:docMk/>
            <pc:sldMk cId="3454421549" sldId="292"/>
            <ac:picMk id="133" creationId="{04784D97-9049-48E5-9A02-41CE57962454}"/>
          </ac:picMkLst>
        </pc:picChg>
        <pc:picChg chg="mod">
          <ac:chgData name="Xiaowu Hu" userId="1c2ad0e2-5d15-48bc-b04e-219d9abe181a" providerId="ADAL" clId="{DFCDB954-EE52-4831-926B-5D5E180C16BF}" dt="2022-01-02T09:20:06.080" v="7845"/>
          <ac:picMkLst>
            <pc:docMk/>
            <pc:sldMk cId="3454421549" sldId="292"/>
            <ac:picMk id="151" creationId="{A0C780B1-1F65-4854-A639-E078A40E8292}"/>
          </ac:picMkLst>
        </pc:picChg>
        <pc:picChg chg="mod">
          <ac:chgData name="Xiaowu Hu" userId="1c2ad0e2-5d15-48bc-b04e-219d9abe181a" providerId="ADAL" clId="{DFCDB954-EE52-4831-926B-5D5E180C16BF}" dt="2022-01-02T09:20:42.863" v="7863" actId="1076"/>
          <ac:picMkLst>
            <pc:docMk/>
            <pc:sldMk cId="3454421549" sldId="292"/>
            <ac:picMk id="169" creationId="{AAD99C0B-5AAF-4350-957A-A58FEDC909D4}"/>
          </ac:picMkLst>
        </pc:picChg>
        <pc:picChg chg="mod">
          <ac:chgData name="Xiaowu Hu" userId="1c2ad0e2-5d15-48bc-b04e-219d9abe181a" providerId="ADAL" clId="{DFCDB954-EE52-4831-926B-5D5E180C16BF}" dt="2022-01-02T09:20:53.841" v="7864"/>
          <ac:picMkLst>
            <pc:docMk/>
            <pc:sldMk cId="3454421549" sldId="292"/>
            <ac:picMk id="187" creationId="{400EB0F6-EB0A-446D-945F-03656EDE7E92}"/>
          </ac:picMkLst>
        </pc:picChg>
      </pc:sldChg>
      <pc:sldChg chg="addSp delSp modSp new mod modAnim">
        <pc:chgData name="Xiaowu Hu" userId="1c2ad0e2-5d15-48bc-b04e-219d9abe181a" providerId="ADAL" clId="{DFCDB954-EE52-4831-926B-5D5E180C16BF}" dt="2022-01-15T07:18:53.959" v="17716" actId="20577"/>
        <pc:sldMkLst>
          <pc:docMk/>
          <pc:sldMk cId="3225078999" sldId="293"/>
        </pc:sldMkLst>
        <pc:spChg chg="mod">
          <ac:chgData name="Xiaowu Hu" userId="1c2ad0e2-5d15-48bc-b04e-219d9abe181a" providerId="ADAL" clId="{DFCDB954-EE52-4831-926B-5D5E180C16BF}" dt="2022-01-15T07:18:28.750" v="17704" actId="20577"/>
          <ac:spMkLst>
            <pc:docMk/>
            <pc:sldMk cId="3225078999" sldId="293"/>
            <ac:spMk id="2" creationId="{4427FF56-6064-41B9-86C7-77E8606654DD}"/>
          </ac:spMkLst>
        </pc:spChg>
        <pc:spChg chg="del">
          <ac:chgData name="Xiaowu Hu" userId="1c2ad0e2-5d15-48bc-b04e-219d9abe181a" providerId="ADAL" clId="{DFCDB954-EE52-4831-926B-5D5E180C16BF}" dt="2022-01-02T09:43:32.346" v="8678" actId="478"/>
          <ac:spMkLst>
            <pc:docMk/>
            <pc:sldMk cId="3225078999" sldId="293"/>
            <ac:spMk id="3" creationId="{AA1B5BF7-0E69-4C43-BC1A-539C436BA6CA}"/>
          </ac:spMkLst>
        </pc:spChg>
        <pc:spChg chg="add del">
          <ac:chgData name="Xiaowu Hu" userId="1c2ad0e2-5d15-48bc-b04e-219d9abe181a" providerId="ADAL" clId="{DFCDB954-EE52-4831-926B-5D5E180C16BF}" dt="2022-01-02T09:44:32.901" v="8680" actId="478"/>
          <ac:spMkLst>
            <pc:docMk/>
            <pc:sldMk cId="3225078999" sldId="293"/>
            <ac:spMk id="4" creationId="{FE09E303-3603-41A7-BF60-853441201D4B}"/>
          </ac:spMkLst>
        </pc:spChg>
        <pc:spChg chg="add del">
          <ac:chgData name="Xiaowu Hu" userId="1c2ad0e2-5d15-48bc-b04e-219d9abe181a" providerId="ADAL" clId="{DFCDB954-EE52-4831-926B-5D5E180C16BF}" dt="2022-01-02T09:44:53.423" v="8682" actId="478"/>
          <ac:spMkLst>
            <pc:docMk/>
            <pc:sldMk cId="3225078999" sldId="293"/>
            <ac:spMk id="5" creationId="{A3C9CD62-C3ED-43F5-9AD9-BDC5B16EB30C}"/>
          </ac:spMkLst>
        </pc:spChg>
        <pc:spChg chg="add mod">
          <ac:chgData name="Xiaowu Hu" userId="1c2ad0e2-5d15-48bc-b04e-219d9abe181a" providerId="ADAL" clId="{DFCDB954-EE52-4831-926B-5D5E180C16BF}" dt="2022-01-02T09:53:01.527" v="8751" actId="1038"/>
          <ac:spMkLst>
            <pc:docMk/>
            <pc:sldMk cId="3225078999" sldId="293"/>
            <ac:spMk id="6" creationId="{1D2A07B2-015C-4212-8524-48C8D994352B}"/>
          </ac:spMkLst>
        </pc:spChg>
        <pc:spChg chg="add mod">
          <ac:chgData name="Xiaowu Hu" userId="1c2ad0e2-5d15-48bc-b04e-219d9abe181a" providerId="ADAL" clId="{DFCDB954-EE52-4831-926B-5D5E180C16BF}" dt="2022-01-02T09:53:07.740" v="8777" actId="1036"/>
          <ac:spMkLst>
            <pc:docMk/>
            <pc:sldMk cId="3225078999" sldId="293"/>
            <ac:spMk id="8" creationId="{616A79A1-9308-44F9-BA57-A60B3264D1ED}"/>
          </ac:spMkLst>
        </pc:spChg>
        <pc:spChg chg="add mod">
          <ac:chgData name="Xiaowu Hu" userId="1c2ad0e2-5d15-48bc-b04e-219d9abe181a" providerId="ADAL" clId="{DFCDB954-EE52-4831-926B-5D5E180C16BF}" dt="2022-01-02T10:15:51.839" v="10249" actId="1038"/>
          <ac:spMkLst>
            <pc:docMk/>
            <pc:sldMk cId="3225078999" sldId="293"/>
            <ac:spMk id="10" creationId="{10AE7237-E7D8-497D-9108-E8CA7057A991}"/>
          </ac:spMkLst>
        </pc:spChg>
        <pc:spChg chg="add del mod">
          <ac:chgData name="Xiaowu Hu" userId="1c2ad0e2-5d15-48bc-b04e-219d9abe181a" providerId="ADAL" clId="{DFCDB954-EE52-4831-926B-5D5E180C16BF}" dt="2022-01-02T10:18:38.339" v="10271" actId="478"/>
          <ac:spMkLst>
            <pc:docMk/>
            <pc:sldMk cId="3225078999" sldId="293"/>
            <ac:spMk id="13" creationId="{6FBD5C21-0F2C-404D-BE89-AA9A6039C20B}"/>
          </ac:spMkLst>
        </pc:spChg>
        <pc:spChg chg="add mod">
          <ac:chgData name="Xiaowu Hu" userId="1c2ad0e2-5d15-48bc-b04e-219d9abe181a" providerId="ADAL" clId="{DFCDB954-EE52-4831-926B-5D5E180C16BF}" dt="2022-01-02T10:03:09.326" v="9744" actId="208"/>
          <ac:spMkLst>
            <pc:docMk/>
            <pc:sldMk cId="3225078999" sldId="293"/>
            <ac:spMk id="91" creationId="{7AA57B5B-2C07-471D-9650-63F169AC1CA3}"/>
          </ac:spMkLst>
        </pc:spChg>
        <pc:spChg chg="add mod">
          <ac:chgData name="Xiaowu Hu" userId="1c2ad0e2-5d15-48bc-b04e-219d9abe181a" providerId="ADAL" clId="{DFCDB954-EE52-4831-926B-5D5E180C16BF}" dt="2022-01-15T07:18:53.959" v="17716" actId="20577"/>
          <ac:spMkLst>
            <pc:docMk/>
            <pc:sldMk cId="3225078999" sldId="293"/>
            <ac:spMk id="92" creationId="{35A1AAB5-9663-46FA-9CFC-32AB39D369FE}"/>
          </ac:spMkLst>
        </pc:spChg>
        <pc:spChg chg="add mod">
          <ac:chgData name="Xiaowu Hu" userId="1c2ad0e2-5d15-48bc-b04e-219d9abe181a" providerId="ADAL" clId="{DFCDB954-EE52-4831-926B-5D5E180C16BF}" dt="2022-01-02T10:04:20.220" v="9877" actId="1036"/>
          <ac:spMkLst>
            <pc:docMk/>
            <pc:sldMk cId="3225078999" sldId="293"/>
            <ac:spMk id="94" creationId="{4A92A43A-A8F1-461D-A03B-FD04F834ECB8}"/>
          </ac:spMkLst>
        </pc:spChg>
        <pc:spChg chg="add mod">
          <ac:chgData name="Xiaowu Hu" userId="1c2ad0e2-5d15-48bc-b04e-219d9abe181a" providerId="ADAL" clId="{DFCDB954-EE52-4831-926B-5D5E180C16BF}" dt="2022-01-02T10:05:44.635" v="9927" actId="122"/>
          <ac:spMkLst>
            <pc:docMk/>
            <pc:sldMk cId="3225078999" sldId="293"/>
            <ac:spMk id="96" creationId="{C6A9284D-FAA2-492F-BA0D-512E61898A9C}"/>
          </ac:spMkLst>
        </pc:spChg>
        <pc:spChg chg="add mod">
          <ac:chgData name="Xiaowu Hu" userId="1c2ad0e2-5d15-48bc-b04e-219d9abe181a" providerId="ADAL" clId="{DFCDB954-EE52-4831-926B-5D5E180C16BF}" dt="2022-01-02T10:04:52.017" v="9888" actId="1035"/>
          <ac:spMkLst>
            <pc:docMk/>
            <pc:sldMk cId="3225078999" sldId="293"/>
            <ac:spMk id="98" creationId="{CD985F40-B988-4CE2-9AF5-B11BB9C25F33}"/>
          </ac:spMkLst>
        </pc:spChg>
        <pc:spChg chg="add mod">
          <ac:chgData name="Xiaowu Hu" userId="1c2ad0e2-5d15-48bc-b04e-219d9abe181a" providerId="ADAL" clId="{DFCDB954-EE52-4831-926B-5D5E180C16BF}" dt="2022-01-02T10:05:53.941" v="9945" actId="122"/>
          <ac:spMkLst>
            <pc:docMk/>
            <pc:sldMk cId="3225078999" sldId="293"/>
            <ac:spMk id="100" creationId="{171656AF-9E39-46A4-8B1A-E543A6F52FB9}"/>
          </ac:spMkLst>
        </pc:spChg>
        <pc:spChg chg="add mod">
          <ac:chgData name="Xiaowu Hu" userId="1c2ad0e2-5d15-48bc-b04e-219d9abe181a" providerId="ADAL" clId="{DFCDB954-EE52-4831-926B-5D5E180C16BF}" dt="2022-01-02T10:07:03.467" v="9950" actId="207"/>
          <ac:spMkLst>
            <pc:docMk/>
            <pc:sldMk cId="3225078999" sldId="293"/>
            <ac:spMk id="101" creationId="{D48E0C60-BE4B-4363-BE95-214F34CDCC83}"/>
          </ac:spMkLst>
        </pc:spChg>
        <pc:spChg chg="add mod">
          <ac:chgData name="Xiaowu Hu" userId="1c2ad0e2-5d15-48bc-b04e-219d9abe181a" providerId="ADAL" clId="{DFCDB954-EE52-4831-926B-5D5E180C16BF}" dt="2022-01-02T10:07:27.749" v="9956" actId="207"/>
          <ac:spMkLst>
            <pc:docMk/>
            <pc:sldMk cId="3225078999" sldId="293"/>
            <ac:spMk id="103" creationId="{6DBF96FB-D17A-4CF5-9026-DC1E3995D8FF}"/>
          </ac:spMkLst>
        </pc:spChg>
        <pc:spChg chg="add mod">
          <ac:chgData name="Xiaowu Hu" userId="1c2ad0e2-5d15-48bc-b04e-219d9abe181a" providerId="ADAL" clId="{DFCDB954-EE52-4831-926B-5D5E180C16BF}" dt="2022-01-02T10:07:22.702" v="9955" actId="207"/>
          <ac:spMkLst>
            <pc:docMk/>
            <pc:sldMk cId="3225078999" sldId="293"/>
            <ac:spMk id="105" creationId="{68977EEE-9ED7-4E0B-88E7-D08200FC8EE9}"/>
          </ac:spMkLst>
        </pc:spChg>
        <pc:spChg chg="add mod">
          <ac:chgData name="Xiaowu Hu" userId="1c2ad0e2-5d15-48bc-b04e-219d9abe181a" providerId="ADAL" clId="{DFCDB954-EE52-4831-926B-5D5E180C16BF}" dt="2022-01-02T10:07:49.793" v="9979" actId="20577"/>
          <ac:spMkLst>
            <pc:docMk/>
            <pc:sldMk cId="3225078999" sldId="293"/>
            <ac:spMk id="106" creationId="{0774CF62-B467-4658-B8F1-8EBF54D9261A}"/>
          </ac:spMkLst>
        </pc:spChg>
        <pc:spChg chg="add mod">
          <ac:chgData name="Xiaowu Hu" userId="1c2ad0e2-5d15-48bc-b04e-219d9abe181a" providerId="ADAL" clId="{DFCDB954-EE52-4831-926B-5D5E180C16BF}" dt="2022-01-02T10:07:56.857" v="9981" actId="1076"/>
          <ac:spMkLst>
            <pc:docMk/>
            <pc:sldMk cId="3225078999" sldId="293"/>
            <ac:spMk id="108" creationId="{79652FC8-22B5-4F4A-B250-14408144BC57}"/>
          </ac:spMkLst>
        </pc:spChg>
        <pc:spChg chg="add mod">
          <ac:chgData name="Xiaowu Hu" userId="1c2ad0e2-5d15-48bc-b04e-219d9abe181a" providerId="ADAL" clId="{DFCDB954-EE52-4831-926B-5D5E180C16BF}" dt="2022-01-02T10:08:02.477" v="9983" actId="1076"/>
          <ac:spMkLst>
            <pc:docMk/>
            <pc:sldMk cId="3225078999" sldId="293"/>
            <ac:spMk id="110" creationId="{CC482CBD-49A1-4A37-8894-016FE7935EC8}"/>
          </ac:spMkLst>
        </pc:spChg>
        <pc:grpChg chg="add">
          <ac:chgData name="Xiaowu Hu" userId="1c2ad0e2-5d15-48bc-b04e-219d9abe181a" providerId="ADAL" clId="{DFCDB954-EE52-4831-926B-5D5E180C16BF}" dt="2022-01-02T10:16:00.590" v="10250" actId="164"/>
          <ac:grpSpMkLst>
            <pc:docMk/>
            <pc:sldMk cId="3225078999" sldId="293"/>
            <ac:grpSpMk id="111" creationId="{6291FDB4-C1C9-4307-A583-5A94DBDA8233}"/>
          </ac:grpSpMkLst>
        </pc:grpChg>
        <pc:grpChg chg="add">
          <ac:chgData name="Xiaowu Hu" userId="1c2ad0e2-5d15-48bc-b04e-219d9abe181a" providerId="ADAL" clId="{DFCDB954-EE52-4831-926B-5D5E180C16BF}" dt="2022-01-02T10:16:07.822" v="10251" actId="164"/>
          <ac:grpSpMkLst>
            <pc:docMk/>
            <pc:sldMk cId="3225078999" sldId="293"/>
            <ac:grpSpMk id="112" creationId="{163AA473-ED2F-42CB-AE51-2BB0F5521F2A}"/>
          </ac:grpSpMkLst>
        </pc:grpChg>
        <pc:grpChg chg="add">
          <ac:chgData name="Xiaowu Hu" userId="1c2ad0e2-5d15-48bc-b04e-219d9abe181a" providerId="ADAL" clId="{DFCDB954-EE52-4831-926B-5D5E180C16BF}" dt="2022-01-02T10:16:21.532" v="10254" actId="164"/>
          <ac:grpSpMkLst>
            <pc:docMk/>
            <pc:sldMk cId="3225078999" sldId="293"/>
            <ac:grpSpMk id="113" creationId="{6FCA2CC3-D89A-40AE-9445-2A6EA098C5F8}"/>
          </ac:grpSpMkLst>
        </pc:grpChg>
        <pc:grpChg chg="add">
          <ac:chgData name="Xiaowu Hu" userId="1c2ad0e2-5d15-48bc-b04e-219d9abe181a" providerId="ADAL" clId="{DFCDB954-EE52-4831-926B-5D5E180C16BF}" dt="2022-01-02T10:16:33.350" v="10255" actId="164"/>
          <ac:grpSpMkLst>
            <pc:docMk/>
            <pc:sldMk cId="3225078999" sldId="293"/>
            <ac:grpSpMk id="114" creationId="{A89E7D7C-B1FD-4CB0-86E6-AF19CA4D165A}"/>
          </ac:grpSpMkLst>
        </pc:grpChg>
        <pc:grpChg chg="add">
          <ac:chgData name="Xiaowu Hu" userId="1c2ad0e2-5d15-48bc-b04e-219d9abe181a" providerId="ADAL" clId="{DFCDB954-EE52-4831-926B-5D5E180C16BF}" dt="2022-01-02T10:16:40.192" v="10256" actId="164"/>
          <ac:grpSpMkLst>
            <pc:docMk/>
            <pc:sldMk cId="3225078999" sldId="293"/>
            <ac:grpSpMk id="115" creationId="{2C4B6988-7BB0-436E-BE11-DCEFFE14AEC6}"/>
          </ac:grpSpMkLst>
        </pc:grpChg>
        <pc:grpChg chg="add">
          <ac:chgData name="Xiaowu Hu" userId="1c2ad0e2-5d15-48bc-b04e-219d9abe181a" providerId="ADAL" clId="{DFCDB954-EE52-4831-926B-5D5E180C16BF}" dt="2022-01-02T10:16:44.540" v="10257" actId="164"/>
          <ac:grpSpMkLst>
            <pc:docMk/>
            <pc:sldMk cId="3225078999" sldId="293"/>
            <ac:grpSpMk id="116" creationId="{0110F9B2-CEDD-4D9E-B358-2AE04EB91A42}"/>
          </ac:grpSpMkLst>
        </pc:grpChg>
        <pc:grpChg chg="add">
          <ac:chgData name="Xiaowu Hu" userId="1c2ad0e2-5d15-48bc-b04e-219d9abe181a" providerId="ADAL" clId="{DFCDB954-EE52-4831-926B-5D5E180C16BF}" dt="2022-01-02T10:16:48.805" v="10258" actId="164"/>
          <ac:grpSpMkLst>
            <pc:docMk/>
            <pc:sldMk cId="3225078999" sldId="293"/>
            <ac:grpSpMk id="117" creationId="{2211D6AF-176F-4D65-8BA7-DBED97A9F79A}"/>
          </ac:grpSpMkLst>
        </pc:grpChg>
        <pc:grpChg chg="add">
          <ac:chgData name="Xiaowu Hu" userId="1c2ad0e2-5d15-48bc-b04e-219d9abe181a" providerId="ADAL" clId="{DFCDB954-EE52-4831-926B-5D5E180C16BF}" dt="2022-01-02T10:16:52.406" v="10259" actId="164"/>
          <ac:grpSpMkLst>
            <pc:docMk/>
            <pc:sldMk cId="3225078999" sldId="293"/>
            <ac:grpSpMk id="118" creationId="{9181331F-F073-44B9-882C-822BF030EF51}"/>
          </ac:grpSpMkLst>
        </pc:grpChg>
        <pc:grpChg chg="add">
          <ac:chgData name="Xiaowu Hu" userId="1c2ad0e2-5d15-48bc-b04e-219d9abe181a" providerId="ADAL" clId="{DFCDB954-EE52-4831-926B-5D5E180C16BF}" dt="2022-01-02T10:16:56.483" v="10260" actId="164"/>
          <ac:grpSpMkLst>
            <pc:docMk/>
            <pc:sldMk cId="3225078999" sldId="293"/>
            <ac:grpSpMk id="119" creationId="{33D591BE-2A9A-4B9F-9899-6E2CB679596E}"/>
          </ac:grpSpMkLst>
        </pc:grpChg>
        <pc:cxnChg chg="add mod">
          <ac:chgData name="Xiaowu Hu" userId="1c2ad0e2-5d15-48bc-b04e-219d9abe181a" providerId="ADAL" clId="{DFCDB954-EE52-4831-926B-5D5E180C16BF}" dt="2022-01-02T09:56:39.684" v="8953" actId="1076"/>
          <ac:cxnSpMkLst>
            <pc:docMk/>
            <pc:sldMk cId="3225078999" sldId="293"/>
            <ac:cxnSpMk id="12" creationId="{0E13BE77-E125-44F8-BA60-9216320065F2}"/>
          </ac:cxnSpMkLst>
        </pc:cxnChg>
        <pc:cxnChg chg="add mod">
          <ac:chgData name="Xiaowu Hu" userId="1c2ad0e2-5d15-48bc-b04e-219d9abe181a" providerId="ADAL" clId="{DFCDB954-EE52-4831-926B-5D5E180C16BF}" dt="2022-01-02T09:58:50.132" v="9280" actId="1038"/>
          <ac:cxnSpMkLst>
            <pc:docMk/>
            <pc:sldMk cId="3225078999" sldId="293"/>
            <ac:cxnSpMk id="15" creationId="{DCCD66F6-102E-494D-A1DC-854B86557F6B}"/>
          </ac:cxnSpMkLst>
        </pc:cxnChg>
        <pc:cxnChg chg="add mod">
          <ac:chgData name="Xiaowu Hu" userId="1c2ad0e2-5d15-48bc-b04e-219d9abe181a" providerId="ADAL" clId="{DFCDB954-EE52-4831-926B-5D5E180C16BF}" dt="2022-01-02T09:58:04.845" v="9124" actId="1038"/>
          <ac:cxnSpMkLst>
            <pc:docMk/>
            <pc:sldMk cId="3225078999" sldId="293"/>
            <ac:cxnSpMk id="17" creationId="{B09999DE-2918-4F9D-92AF-4B4AAE146220}"/>
          </ac:cxnSpMkLst>
        </pc:cxnChg>
        <pc:cxnChg chg="add mod">
          <ac:chgData name="Xiaowu Hu" userId="1c2ad0e2-5d15-48bc-b04e-219d9abe181a" providerId="ADAL" clId="{DFCDB954-EE52-4831-926B-5D5E180C16BF}" dt="2022-01-02T09:58:25.622" v="9194" actId="1037"/>
          <ac:cxnSpMkLst>
            <pc:docMk/>
            <pc:sldMk cId="3225078999" sldId="293"/>
            <ac:cxnSpMk id="19" creationId="{680B5856-06F5-4DEA-BB18-C30CA9D63164}"/>
          </ac:cxnSpMkLst>
        </pc:cxnChg>
        <pc:cxnChg chg="add mod">
          <ac:chgData name="Xiaowu Hu" userId="1c2ad0e2-5d15-48bc-b04e-219d9abe181a" providerId="ADAL" clId="{DFCDB954-EE52-4831-926B-5D5E180C16BF}" dt="2022-01-02T09:56:23.298" v="8898" actId="1038"/>
          <ac:cxnSpMkLst>
            <pc:docMk/>
            <pc:sldMk cId="3225078999" sldId="293"/>
            <ac:cxnSpMk id="24" creationId="{B024DEB2-097D-4FEA-ADC2-7AA355826634}"/>
          </ac:cxnSpMkLst>
        </pc:cxnChg>
        <pc:cxnChg chg="add mod">
          <ac:chgData name="Xiaowu Hu" userId="1c2ad0e2-5d15-48bc-b04e-219d9abe181a" providerId="ADAL" clId="{DFCDB954-EE52-4831-926B-5D5E180C16BF}" dt="2022-01-02T09:56:31.471" v="8950" actId="1038"/>
          <ac:cxnSpMkLst>
            <pc:docMk/>
            <pc:sldMk cId="3225078999" sldId="293"/>
            <ac:cxnSpMk id="27" creationId="{554525BC-7848-422A-A3B9-C44A30E006EF}"/>
          </ac:cxnSpMkLst>
        </pc:cxnChg>
        <pc:cxnChg chg="add mod">
          <ac:chgData name="Xiaowu Hu" userId="1c2ad0e2-5d15-48bc-b04e-219d9abe181a" providerId="ADAL" clId="{DFCDB954-EE52-4831-926B-5D5E180C16BF}" dt="2022-01-02T09:58:57.003" v="9294" actId="1037"/>
          <ac:cxnSpMkLst>
            <pc:docMk/>
            <pc:sldMk cId="3225078999" sldId="293"/>
            <ac:cxnSpMk id="29" creationId="{DAF31136-9464-4972-97FF-E6BD965F97A8}"/>
          </ac:cxnSpMkLst>
        </pc:cxnChg>
        <pc:cxnChg chg="add mod">
          <ac:chgData name="Xiaowu Hu" userId="1c2ad0e2-5d15-48bc-b04e-219d9abe181a" providerId="ADAL" clId="{DFCDB954-EE52-4831-926B-5D5E180C16BF}" dt="2022-01-02T09:58:44.918" v="9261" actId="14100"/>
          <ac:cxnSpMkLst>
            <pc:docMk/>
            <pc:sldMk cId="3225078999" sldId="293"/>
            <ac:cxnSpMk id="32" creationId="{36105165-22F7-405B-9F07-89D7A1E8FF99}"/>
          </ac:cxnSpMkLst>
        </pc:cxnChg>
        <pc:cxnChg chg="add mod">
          <ac:chgData name="Xiaowu Hu" userId="1c2ad0e2-5d15-48bc-b04e-219d9abe181a" providerId="ADAL" clId="{DFCDB954-EE52-4831-926B-5D5E180C16BF}" dt="2022-01-02T09:59:03.662" v="9299" actId="14100"/>
          <ac:cxnSpMkLst>
            <pc:docMk/>
            <pc:sldMk cId="3225078999" sldId="293"/>
            <ac:cxnSpMk id="37" creationId="{F251E2C2-F8C4-4643-9AD7-EE239F4B7547}"/>
          </ac:cxnSpMkLst>
        </pc:cxnChg>
        <pc:cxnChg chg="add mod">
          <ac:chgData name="Xiaowu Hu" userId="1c2ad0e2-5d15-48bc-b04e-219d9abe181a" providerId="ADAL" clId="{DFCDB954-EE52-4831-926B-5D5E180C16BF}" dt="2022-01-02T09:58:29.841" v="9204" actId="1038"/>
          <ac:cxnSpMkLst>
            <pc:docMk/>
            <pc:sldMk cId="3225078999" sldId="293"/>
            <ac:cxnSpMk id="40" creationId="{E53A2A19-A671-49C2-A57A-1AC133D746E3}"/>
          </ac:cxnSpMkLst>
        </pc:cxnChg>
        <pc:cxnChg chg="add mod">
          <ac:chgData name="Xiaowu Hu" userId="1c2ad0e2-5d15-48bc-b04e-219d9abe181a" providerId="ADAL" clId="{DFCDB954-EE52-4831-926B-5D5E180C16BF}" dt="2022-01-02T09:58:39.591" v="9246" actId="14100"/>
          <ac:cxnSpMkLst>
            <pc:docMk/>
            <pc:sldMk cId="3225078999" sldId="293"/>
            <ac:cxnSpMk id="44" creationId="{198EF23E-FC1C-49B8-9B07-54E9EE987689}"/>
          </ac:cxnSpMkLst>
        </pc:cxnChg>
        <pc:cxnChg chg="add mod">
          <ac:chgData name="Xiaowu Hu" userId="1c2ad0e2-5d15-48bc-b04e-219d9abe181a" providerId="ADAL" clId="{DFCDB954-EE52-4831-926B-5D5E180C16BF}" dt="2022-01-02T09:59:15.499" v="9366" actId="14100"/>
          <ac:cxnSpMkLst>
            <pc:docMk/>
            <pc:sldMk cId="3225078999" sldId="293"/>
            <ac:cxnSpMk id="50" creationId="{A2CB0BD5-CF8B-44C2-B327-676013228B1C}"/>
          </ac:cxnSpMkLst>
        </pc:cxnChg>
        <pc:cxnChg chg="add mod">
          <ac:chgData name="Xiaowu Hu" userId="1c2ad0e2-5d15-48bc-b04e-219d9abe181a" providerId="ADAL" clId="{DFCDB954-EE52-4831-926B-5D5E180C16BF}" dt="2022-01-02T09:59:37.694" v="9419" actId="1036"/>
          <ac:cxnSpMkLst>
            <pc:docMk/>
            <pc:sldMk cId="3225078999" sldId="293"/>
            <ac:cxnSpMk id="53" creationId="{31DA33CC-56C7-40E5-AAEA-346A1D167023}"/>
          </ac:cxnSpMkLst>
        </pc:cxnChg>
        <pc:cxnChg chg="add mod">
          <ac:chgData name="Xiaowu Hu" userId="1c2ad0e2-5d15-48bc-b04e-219d9abe181a" providerId="ADAL" clId="{DFCDB954-EE52-4831-926B-5D5E180C16BF}" dt="2022-01-02T09:59:46.776" v="9487" actId="1038"/>
          <ac:cxnSpMkLst>
            <pc:docMk/>
            <pc:sldMk cId="3225078999" sldId="293"/>
            <ac:cxnSpMk id="56" creationId="{34309AD6-F51D-4868-9B9A-EBA6DA732FD0}"/>
          </ac:cxnSpMkLst>
        </pc:cxnChg>
        <pc:cxnChg chg="add mod">
          <ac:chgData name="Xiaowu Hu" userId="1c2ad0e2-5d15-48bc-b04e-219d9abe181a" providerId="ADAL" clId="{DFCDB954-EE52-4831-926B-5D5E180C16BF}" dt="2022-01-02T09:59:55.816" v="9490" actId="14100"/>
          <ac:cxnSpMkLst>
            <pc:docMk/>
            <pc:sldMk cId="3225078999" sldId="293"/>
            <ac:cxnSpMk id="58" creationId="{F9A2CDF3-474D-42FD-BECE-281B71447715}"/>
          </ac:cxnSpMkLst>
        </pc:cxnChg>
        <pc:cxnChg chg="add mod">
          <ac:chgData name="Xiaowu Hu" userId="1c2ad0e2-5d15-48bc-b04e-219d9abe181a" providerId="ADAL" clId="{DFCDB954-EE52-4831-926B-5D5E180C16BF}" dt="2022-01-02T10:00:05.772" v="9534" actId="1038"/>
          <ac:cxnSpMkLst>
            <pc:docMk/>
            <pc:sldMk cId="3225078999" sldId="293"/>
            <ac:cxnSpMk id="61" creationId="{41FC4D83-F4A2-4B41-AD1C-B9A15396DEB4}"/>
          </ac:cxnSpMkLst>
        </pc:cxnChg>
        <pc:cxnChg chg="add mod">
          <ac:chgData name="Xiaowu Hu" userId="1c2ad0e2-5d15-48bc-b04e-219d9abe181a" providerId="ADAL" clId="{DFCDB954-EE52-4831-926B-5D5E180C16BF}" dt="2022-01-02T10:00:14.924" v="9565" actId="14100"/>
          <ac:cxnSpMkLst>
            <pc:docMk/>
            <pc:sldMk cId="3225078999" sldId="293"/>
            <ac:cxnSpMk id="63" creationId="{A21DA88B-7483-4C12-BB9A-52DCBC74B39C}"/>
          </ac:cxnSpMkLst>
        </pc:cxnChg>
        <pc:cxnChg chg="add mod">
          <ac:chgData name="Xiaowu Hu" userId="1c2ad0e2-5d15-48bc-b04e-219d9abe181a" providerId="ADAL" clId="{DFCDB954-EE52-4831-926B-5D5E180C16BF}" dt="2022-01-02T10:00:23.924" v="9574" actId="14100"/>
          <ac:cxnSpMkLst>
            <pc:docMk/>
            <pc:sldMk cId="3225078999" sldId="293"/>
            <ac:cxnSpMk id="66" creationId="{47826B4F-DF04-4CBF-97EA-5066ACD2D5F6}"/>
          </ac:cxnSpMkLst>
        </pc:cxnChg>
        <pc:cxnChg chg="add mod">
          <ac:chgData name="Xiaowu Hu" userId="1c2ad0e2-5d15-48bc-b04e-219d9abe181a" providerId="ADAL" clId="{DFCDB954-EE52-4831-926B-5D5E180C16BF}" dt="2022-01-02T10:00:38.467" v="9609" actId="14100"/>
          <ac:cxnSpMkLst>
            <pc:docMk/>
            <pc:sldMk cId="3225078999" sldId="293"/>
            <ac:cxnSpMk id="69" creationId="{E4187BF4-D279-458B-9472-9B8E88137D06}"/>
          </ac:cxnSpMkLst>
        </pc:cxnChg>
        <pc:cxnChg chg="add mod">
          <ac:chgData name="Xiaowu Hu" userId="1c2ad0e2-5d15-48bc-b04e-219d9abe181a" providerId="ADAL" clId="{DFCDB954-EE52-4831-926B-5D5E180C16BF}" dt="2022-01-02T10:00:50.193" v="9615" actId="14100"/>
          <ac:cxnSpMkLst>
            <pc:docMk/>
            <pc:sldMk cId="3225078999" sldId="293"/>
            <ac:cxnSpMk id="73" creationId="{9C4C07B6-2492-430D-BB3D-C028EB4642CE}"/>
          </ac:cxnSpMkLst>
        </pc:cxnChg>
        <pc:cxnChg chg="add mod">
          <ac:chgData name="Xiaowu Hu" userId="1c2ad0e2-5d15-48bc-b04e-219d9abe181a" providerId="ADAL" clId="{DFCDB954-EE52-4831-926B-5D5E180C16BF}" dt="2022-01-02T10:01:03.800" v="9619" actId="14100"/>
          <ac:cxnSpMkLst>
            <pc:docMk/>
            <pc:sldMk cId="3225078999" sldId="293"/>
            <ac:cxnSpMk id="76" creationId="{74B8D684-AD09-4416-800A-99205C27141F}"/>
          </ac:cxnSpMkLst>
        </pc:cxnChg>
        <pc:cxnChg chg="add mod">
          <ac:chgData name="Xiaowu Hu" userId="1c2ad0e2-5d15-48bc-b04e-219d9abe181a" providerId="ADAL" clId="{DFCDB954-EE52-4831-926B-5D5E180C16BF}" dt="2022-01-02T10:01:32.383" v="9659" actId="1038"/>
          <ac:cxnSpMkLst>
            <pc:docMk/>
            <pc:sldMk cId="3225078999" sldId="293"/>
            <ac:cxnSpMk id="79" creationId="{13370435-EFE6-4203-A769-4EA9083466F0}"/>
          </ac:cxnSpMkLst>
        </pc:cxnChg>
        <pc:cxnChg chg="add mod">
          <ac:chgData name="Xiaowu Hu" userId="1c2ad0e2-5d15-48bc-b04e-219d9abe181a" providerId="ADAL" clId="{DFCDB954-EE52-4831-926B-5D5E180C16BF}" dt="2022-01-02T10:01:28.631" v="9653" actId="14100"/>
          <ac:cxnSpMkLst>
            <pc:docMk/>
            <pc:sldMk cId="3225078999" sldId="293"/>
            <ac:cxnSpMk id="82" creationId="{F455DF5E-D6F7-4338-B394-94731F5B2D17}"/>
          </ac:cxnSpMkLst>
        </pc:cxnChg>
        <pc:cxnChg chg="add mod">
          <ac:chgData name="Xiaowu Hu" userId="1c2ad0e2-5d15-48bc-b04e-219d9abe181a" providerId="ADAL" clId="{DFCDB954-EE52-4831-926B-5D5E180C16BF}" dt="2022-01-02T10:02:03.375" v="9701" actId="14100"/>
          <ac:cxnSpMkLst>
            <pc:docMk/>
            <pc:sldMk cId="3225078999" sldId="293"/>
            <ac:cxnSpMk id="85" creationId="{8DFB379A-1DA4-40F4-AE97-F1C2C36DB466}"/>
          </ac:cxnSpMkLst>
        </pc:cxnChg>
        <pc:cxnChg chg="add mod">
          <ac:chgData name="Xiaowu Hu" userId="1c2ad0e2-5d15-48bc-b04e-219d9abe181a" providerId="ADAL" clId="{DFCDB954-EE52-4831-926B-5D5E180C16BF}" dt="2022-01-02T10:02:16.052" v="9737" actId="1035"/>
          <ac:cxnSpMkLst>
            <pc:docMk/>
            <pc:sldMk cId="3225078999" sldId="293"/>
            <ac:cxnSpMk id="89" creationId="{1DE2B98E-5226-415E-A3DF-64DAFCA56070}"/>
          </ac:cxnSpMkLst>
        </pc:cxnChg>
      </pc:sldChg>
      <pc:sldChg chg="addSp delSp modSp add mod ord modAnim">
        <pc:chgData name="Xiaowu Hu" userId="1c2ad0e2-5d15-48bc-b04e-219d9abe181a" providerId="ADAL" clId="{DFCDB954-EE52-4831-926B-5D5E180C16BF}" dt="2022-01-15T07:15:21.456" v="17652" actId="20577"/>
        <pc:sldMkLst>
          <pc:docMk/>
          <pc:sldMk cId="469459635" sldId="294"/>
        </pc:sldMkLst>
        <pc:spChg chg="mod">
          <ac:chgData name="Xiaowu Hu" userId="1c2ad0e2-5d15-48bc-b04e-219d9abe181a" providerId="ADAL" clId="{DFCDB954-EE52-4831-926B-5D5E180C16BF}" dt="2022-01-15T07:15:21.456" v="17652" actId="20577"/>
          <ac:spMkLst>
            <pc:docMk/>
            <pc:sldMk cId="469459635" sldId="294"/>
            <ac:spMk id="2" creationId="{4427FF56-6064-41B9-86C7-77E8606654DD}"/>
          </ac:spMkLst>
        </pc:spChg>
        <pc:spChg chg="add mod">
          <ac:chgData name="Xiaowu Hu" userId="1c2ad0e2-5d15-48bc-b04e-219d9abe181a" providerId="ADAL" clId="{DFCDB954-EE52-4831-926B-5D5E180C16BF}" dt="2022-01-02T10:12:54.329" v="10177" actId="20577"/>
          <ac:spMkLst>
            <pc:docMk/>
            <pc:sldMk cId="469459635" sldId="294"/>
            <ac:spMk id="7" creationId="{C0E71B1E-3FCD-495C-A6C3-9A9F727B83D7}"/>
          </ac:spMkLst>
        </pc:spChg>
        <pc:spChg chg="add mod">
          <ac:chgData name="Xiaowu Hu" userId="1c2ad0e2-5d15-48bc-b04e-219d9abe181a" providerId="ADAL" clId="{DFCDB954-EE52-4831-926B-5D5E180C16BF}" dt="2022-01-02T10:13:06.806" v="10182" actId="1076"/>
          <ac:spMkLst>
            <pc:docMk/>
            <pc:sldMk cId="469459635" sldId="294"/>
            <ac:spMk id="9" creationId="{52E3CFBA-FC50-488F-AE96-C84FBDB2027B}"/>
          </ac:spMkLst>
        </pc:spChg>
        <pc:spChg chg="add mod">
          <ac:chgData name="Xiaowu Hu" userId="1c2ad0e2-5d15-48bc-b04e-219d9abe181a" providerId="ADAL" clId="{DFCDB954-EE52-4831-926B-5D5E180C16BF}" dt="2022-01-02T10:22:00.857" v="10328" actId="13822"/>
          <ac:spMkLst>
            <pc:docMk/>
            <pc:sldMk cId="469459635" sldId="294"/>
            <ac:spMk id="11" creationId="{25184239-32EC-4157-B4AD-7155A094B368}"/>
          </ac:spMkLst>
        </pc:spChg>
        <pc:spChg chg="mod">
          <ac:chgData name="Xiaowu Hu" userId="1c2ad0e2-5d15-48bc-b04e-219d9abe181a" providerId="ADAL" clId="{DFCDB954-EE52-4831-926B-5D5E180C16BF}" dt="2022-01-02T10:12:45.577" v="10173" actId="20577"/>
          <ac:spMkLst>
            <pc:docMk/>
            <pc:sldMk cId="469459635" sldId="294"/>
            <ac:spMk id="13" creationId="{6FBD5C21-0F2C-404D-BE89-AA9A6039C20B}"/>
          </ac:spMkLst>
        </pc:spChg>
        <pc:spChg chg="add mod">
          <ac:chgData name="Xiaowu Hu" userId="1c2ad0e2-5d15-48bc-b04e-219d9abe181a" providerId="ADAL" clId="{DFCDB954-EE52-4831-926B-5D5E180C16BF}" dt="2022-01-02T10:22:38.877" v="10338" actId="14100"/>
          <ac:spMkLst>
            <pc:docMk/>
            <pc:sldMk cId="469459635" sldId="294"/>
            <ac:spMk id="14" creationId="{16DA15CB-7F9A-4B10-BF9F-2DBF8E35F2FE}"/>
          </ac:spMkLst>
        </pc:spChg>
        <pc:spChg chg="mod">
          <ac:chgData name="Xiaowu Hu" userId="1c2ad0e2-5d15-48bc-b04e-219d9abe181a" providerId="ADAL" clId="{DFCDB954-EE52-4831-926B-5D5E180C16BF}" dt="2022-01-02T10:12:07.064" v="10070"/>
          <ac:spMkLst>
            <pc:docMk/>
            <pc:sldMk cId="469459635" sldId="294"/>
            <ac:spMk id="48" creationId="{D6AA1339-7DB1-466B-B2A6-414B1F98747C}"/>
          </ac:spMkLst>
        </pc:spChg>
        <pc:spChg chg="mod">
          <ac:chgData name="Xiaowu Hu" userId="1c2ad0e2-5d15-48bc-b04e-219d9abe181a" providerId="ADAL" clId="{DFCDB954-EE52-4831-926B-5D5E180C16BF}" dt="2022-01-02T10:12:07.064" v="10070"/>
          <ac:spMkLst>
            <pc:docMk/>
            <pc:sldMk cId="469459635" sldId="294"/>
            <ac:spMk id="68" creationId="{D753E377-F872-4F04-86EA-ED064A5B8DB4}"/>
          </ac:spMkLst>
        </pc:spChg>
        <pc:spChg chg="mod">
          <ac:chgData name="Xiaowu Hu" userId="1c2ad0e2-5d15-48bc-b04e-219d9abe181a" providerId="ADAL" clId="{DFCDB954-EE52-4831-926B-5D5E180C16BF}" dt="2022-01-02T10:12:07.064" v="10070"/>
          <ac:spMkLst>
            <pc:docMk/>
            <pc:sldMk cId="469459635" sldId="294"/>
            <ac:spMk id="83" creationId="{573C8C49-4032-4469-8FAC-00488953CDD2}"/>
          </ac:spMkLst>
        </pc:spChg>
        <pc:spChg chg="del">
          <ac:chgData name="Xiaowu Hu" userId="1c2ad0e2-5d15-48bc-b04e-219d9abe181a" providerId="ADAL" clId="{DFCDB954-EE52-4831-926B-5D5E180C16BF}" dt="2022-01-02T10:08:23.160" v="9988" actId="478"/>
          <ac:spMkLst>
            <pc:docMk/>
            <pc:sldMk cId="469459635" sldId="294"/>
            <ac:spMk id="91" creationId="{7AA57B5B-2C07-471D-9650-63F169AC1CA3}"/>
          </ac:spMkLst>
        </pc:spChg>
        <pc:spChg chg="del">
          <ac:chgData name="Xiaowu Hu" userId="1c2ad0e2-5d15-48bc-b04e-219d9abe181a" providerId="ADAL" clId="{DFCDB954-EE52-4831-926B-5D5E180C16BF}" dt="2022-01-02T10:08:17.711" v="9985" actId="478"/>
          <ac:spMkLst>
            <pc:docMk/>
            <pc:sldMk cId="469459635" sldId="294"/>
            <ac:spMk id="92" creationId="{35A1AAB5-9663-46FA-9CFC-32AB39D369FE}"/>
          </ac:spMkLst>
        </pc:spChg>
        <pc:spChg chg="add mod">
          <ac:chgData name="Xiaowu Hu" userId="1c2ad0e2-5d15-48bc-b04e-219d9abe181a" providerId="ADAL" clId="{DFCDB954-EE52-4831-926B-5D5E180C16BF}" dt="2022-01-02T10:12:14.771" v="10164" actId="1038"/>
          <ac:spMkLst>
            <pc:docMk/>
            <pc:sldMk cId="469459635" sldId="294"/>
            <ac:spMk id="93" creationId="{C3B4F548-49C8-4E26-B532-DAF58948974C}"/>
          </ac:spMkLst>
        </pc:spChg>
        <pc:spChg chg="del">
          <ac:chgData name="Xiaowu Hu" userId="1c2ad0e2-5d15-48bc-b04e-219d9abe181a" providerId="ADAL" clId="{DFCDB954-EE52-4831-926B-5D5E180C16BF}" dt="2022-01-02T10:08:23.904" v="9989" actId="478"/>
          <ac:spMkLst>
            <pc:docMk/>
            <pc:sldMk cId="469459635" sldId="294"/>
            <ac:spMk id="94" creationId="{4A92A43A-A8F1-461D-A03B-FD04F834ECB8}"/>
          </ac:spMkLst>
        </pc:spChg>
        <pc:spChg chg="add mod">
          <ac:chgData name="Xiaowu Hu" userId="1c2ad0e2-5d15-48bc-b04e-219d9abe181a" providerId="ADAL" clId="{DFCDB954-EE52-4831-926B-5D5E180C16BF}" dt="2022-01-02T10:12:14.771" v="10164" actId="1038"/>
          <ac:spMkLst>
            <pc:docMk/>
            <pc:sldMk cId="469459635" sldId="294"/>
            <ac:spMk id="95" creationId="{A316B419-FED2-41F0-853B-FF5DCB812E07}"/>
          </ac:spMkLst>
        </pc:spChg>
        <pc:spChg chg="del">
          <ac:chgData name="Xiaowu Hu" userId="1c2ad0e2-5d15-48bc-b04e-219d9abe181a" providerId="ADAL" clId="{DFCDB954-EE52-4831-926B-5D5E180C16BF}" dt="2022-01-02T10:08:19.027" v="9986" actId="478"/>
          <ac:spMkLst>
            <pc:docMk/>
            <pc:sldMk cId="469459635" sldId="294"/>
            <ac:spMk id="96" creationId="{C6A9284D-FAA2-492F-BA0D-512E61898A9C}"/>
          </ac:spMkLst>
        </pc:spChg>
        <pc:spChg chg="add mod">
          <ac:chgData name="Xiaowu Hu" userId="1c2ad0e2-5d15-48bc-b04e-219d9abe181a" providerId="ADAL" clId="{DFCDB954-EE52-4831-926B-5D5E180C16BF}" dt="2022-01-02T10:14:22.730" v="10239" actId="1037"/>
          <ac:spMkLst>
            <pc:docMk/>
            <pc:sldMk cId="469459635" sldId="294"/>
            <ac:spMk id="97" creationId="{CA7EB258-1BA4-4F25-BDA9-74E722BBAAAB}"/>
          </ac:spMkLst>
        </pc:spChg>
        <pc:spChg chg="del">
          <ac:chgData name="Xiaowu Hu" userId="1c2ad0e2-5d15-48bc-b04e-219d9abe181a" providerId="ADAL" clId="{DFCDB954-EE52-4831-926B-5D5E180C16BF}" dt="2022-01-02T10:08:24.722" v="9990" actId="478"/>
          <ac:spMkLst>
            <pc:docMk/>
            <pc:sldMk cId="469459635" sldId="294"/>
            <ac:spMk id="98" creationId="{CD985F40-B988-4CE2-9AF5-B11BB9C25F33}"/>
          </ac:spMkLst>
        </pc:spChg>
        <pc:spChg chg="del">
          <ac:chgData name="Xiaowu Hu" userId="1c2ad0e2-5d15-48bc-b04e-219d9abe181a" providerId="ADAL" clId="{DFCDB954-EE52-4831-926B-5D5E180C16BF}" dt="2022-01-02T10:08:20.326" v="9987" actId="478"/>
          <ac:spMkLst>
            <pc:docMk/>
            <pc:sldMk cId="469459635" sldId="294"/>
            <ac:spMk id="100" creationId="{171656AF-9E39-46A4-8B1A-E543A6F52FB9}"/>
          </ac:spMkLst>
        </pc:spChg>
        <pc:spChg chg="mod">
          <ac:chgData name="Xiaowu Hu" userId="1c2ad0e2-5d15-48bc-b04e-219d9abe181a" providerId="ADAL" clId="{DFCDB954-EE52-4831-926B-5D5E180C16BF}" dt="2022-01-02T10:12:05.327" v="10069" actId="1037"/>
          <ac:spMkLst>
            <pc:docMk/>
            <pc:sldMk cId="469459635" sldId="294"/>
            <ac:spMk id="101" creationId="{D48E0C60-BE4B-4363-BE95-214F34CDCC83}"/>
          </ac:spMkLst>
        </pc:spChg>
        <pc:spChg chg="mod">
          <ac:chgData name="Xiaowu Hu" userId="1c2ad0e2-5d15-48bc-b04e-219d9abe181a" providerId="ADAL" clId="{DFCDB954-EE52-4831-926B-5D5E180C16BF}" dt="2022-01-02T10:12:05.327" v="10069" actId="1037"/>
          <ac:spMkLst>
            <pc:docMk/>
            <pc:sldMk cId="469459635" sldId="294"/>
            <ac:spMk id="103" creationId="{6DBF96FB-D17A-4CF5-9026-DC1E3995D8FF}"/>
          </ac:spMkLst>
        </pc:spChg>
        <pc:spChg chg="mod">
          <ac:chgData name="Xiaowu Hu" userId="1c2ad0e2-5d15-48bc-b04e-219d9abe181a" providerId="ADAL" clId="{DFCDB954-EE52-4831-926B-5D5E180C16BF}" dt="2022-01-02T10:12:05.327" v="10069" actId="1037"/>
          <ac:spMkLst>
            <pc:docMk/>
            <pc:sldMk cId="469459635" sldId="294"/>
            <ac:spMk id="105" creationId="{68977EEE-9ED7-4E0B-88E7-D08200FC8EE9}"/>
          </ac:spMkLst>
        </pc:spChg>
        <pc:spChg chg="del mod">
          <ac:chgData name="Xiaowu Hu" userId="1c2ad0e2-5d15-48bc-b04e-219d9abe181a" providerId="ADAL" clId="{DFCDB954-EE52-4831-926B-5D5E180C16BF}" dt="2022-01-02T10:10:56.495" v="10019" actId="478"/>
          <ac:spMkLst>
            <pc:docMk/>
            <pc:sldMk cId="469459635" sldId="294"/>
            <ac:spMk id="106" creationId="{0774CF62-B467-4658-B8F1-8EBF54D9261A}"/>
          </ac:spMkLst>
        </pc:spChg>
        <pc:spChg chg="del mod">
          <ac:chgData name="Xiaowu Hu" userId="1c2ad0e2-5d15-48bc-b04e-219d9abe181a" providerId="ADAL" clId="{DFCDB954-EE52-4831-926B-5D5E180C16BF}" dt="2022-01-02T10:10:58.074" v="10020" actId="478"/>
          <ac:spMkLst>
            <pc:docMk/>
            <pc:sldMk cId="469459635" sldId="294"/>
            <ac:spMk id="108" creationId="{79652FC8-22B5-4F4A-B250-14408144BC57}"/>
          </ac:spMkLst>
        </pc:spChg>
        <pc:spChg chg="del">
          <ac:chgData name="Xiaowu Hu" userId="1c2ad0e2-5d15-48bc-b04e-219d9abe181a" providerId="ADAL" clId="{DFCDB954-EE52-4831-926B-5D5E180C16BF}" dt="2022-01-02T10:10:59.360" v="10021" actId="478"/>
          <ac:spMkLst>
            <pc:docMk/>
            <pc:sldMk cId="469459635" sldId="294"/>
            <ac:spMk id="110" creationId="{CC482CBD-49A1-4A37-8894-016FE7935EC8}"/>
          </ac:spMkLst>
        </pc:spChg>
        <pc:grpChg chg="add mod">
          <ac:chgData name="Xiaowu Hu" userId="1c2ad0e2-5d15-48bc-b04e-219d9abe181a" providerId="ADAL" clId="{DFCDB954-EE52-4831-926B-5D5E180C16BF}" dt="2022-01-02T10:12:05.327" v="10069" actId="1037"/>
          <ac:grpSpMkLst>
            <pc:docMk/>
            <pc:sldMk cId="469459635" sldId="294"/>
            <ac:grpSpMk id="3" creationId="{6A0B6291-F650-4A19-B4D1-387C5E34E793}"/>
          </ac:grpSpMkLst>
        </pc:grpChg>
        <pc:grpChg chg="add mod">
          <ac:chgData name="Xiaowu Hu" userId="1c2ad0e2-5d15-48bc-b04e-219d9abe181a" providerId="ADAL" clId="{DFCDB954-EE52-4831-926B-5D5E180C16BF}" dt="2022-01-02T10:12:05.327" v="10069" actId="1037"/>
          <ac:grpSpMkLst>
            <pc:docMk/>
            <pc:sldMk cId="469459635" sldId="294"/>
            <ac:grpSpMk id="4" creationId="{F9F0A122-DC3B-426D-A1EA-B5CDA5787295}"/>
          </ac:grpSpMkLst>
        </pc:grpChg>
        <pc:grpChg chg="add mod">
          <ac:chgData name="Xiaowu Hu" userId="1c2ad0e2-5d15-48bc-b04e-219d9abe181a" providerId="ADAL" clId="{DFCDB954-EE52-4831-926B-5D5E180C16BF}" dt="2022-01-02T10:12:05.327" v="10069" actId="1037"/>
          <ac:grpSpMkLst>
            <pc:docMk/>
            <pc:sldMk cId="469459635" sldId="294"/>
            <ac:grpSpMk id="5" creationId="{42A567A9-BFAA-4DB4-B4E5-F732FE0D8DE6}"/>
          </ac:grpSpMkLst>
        </pc:grpChg>
        <pc:grpChg chg="add mod">
          <ac:chgData name="Xiaowu Hu" userId="1c2ad0e2-5d15-48bc-b04e-219d9abe181a" providerId="ADAL" clId="{DFCDB954-EE52-4831-926B-5D5E180C16BF}" dt="2022-01-02T10:12:14.771" v="10164" actId="1038"/>
          <ac:grpSpMkLst>
            <pc:docMk/>
            <pc:sldMk cId="469459635" sldId="294"/>
            <ac:grpSpMk id="47" creationId="{4D8609FB-9557-433D-A98D-C1F7A37C9C5C}"/>
          </ac:grpSpMkLst>
        </pc:grpChg>
        <pc:grpChg chg="add mod">
          <ac:chgData name="Xiaowu Hu" userId="1c2ad0e2-5d15-48bc-b04e-219d9abe181a" providerId="ADAL" clId="{DFCDB954-EE52-4831-926B-5D5E180C16BF}" dt="2022-01-02T10:12:14.771" v="10164" actId="1038"/>
          <ac:grpSpMkLst>
            <pc:docMk/>
            <pc:sldMk cId="469459635" sldId="294"/>
            <ac:grpSpMk id="67" creationId="{B99EB050-B3FA-4AF6-A5DC-6A4056733F6E}"/>
          </ac:grpSpMkLst>
        </pc:grpChg>
        <pc:grpChg chg="add mod">
          <ac:chgData name="Xiaowu Hu" userId="1c2ad0e2-5d15-48bc-b04e-219d9abe181a" providerId="ADAL" clId="{DFCDB954-EE52-4831-926B-5D5E180C16BF}" dt="2022-01-02T10:14:40.175" v="10247" actId="1038"/>
          <ac:grpSpMkLst>
            <pc:docMk/>
            <pc:sldMk cId="469459635" sldId="294"/>
            <ac:grpSpMk id="81" creationId="{5288274A-9582-48D3-A4ED-0A6652F1FBD8}"/>
          </ac:grpSpMkLst>
        </pc:grpChg>
        <pc:cxnChg chg="mod">
          <ac:chgData name="Xiaowu Hu" userId="1c2ad0e2-5d15-48bc-b04e-219d9abe181a" providerId="ADAL" clId="{DFCDB954-EE52-4831-926B-5D5E180C16BF}" dt="2022-01-02T10:12:07.064" v="10070"/>
          <ac:cxnSpMkLst>
            <pc:docMk/>
            <pc:sldMk cId="469459635" sldId="294"/>
            <ac:cxnSpMk id="49" creationId="{E69980AB-B69E-4DB9-BA0C-24DDED674CAE}"/>
          </ac:cxnSpMkLst>
        </pc:cxnChg>
        <pc:cxnChg chg="mod">
          <ac:chgData name="Xiaowu Hu" userId="1c2ad0e2-5d15-48bc-b04e-219d9abe181a" providerId="ADAL" clId="{DFCDB954-EE52-4831-926B-5D5E180C16BF}" dt="2022-01-02T10:12:07.064" v="10070"/>
          <ac:cxnSpMkLst>
            <pc:docMk/>
            <pc:sldMk cId="469459635" sldId="294"/>
            <ac:cxnSpMk id="51" creationId="{67B3601F-7522-4023-B711-5A531E1A5C7D}"/>
          </ac:cxnSpMkLst>
        </pc:cxnChg>
        <pc:cxnChg chg="mod">
          <ac:chgData name="Xiaowu Hu" userId="1c2ad0e2-5d15-48bc-b04e-219d9abe181a" providerId="ADAL" clId="{DFCDB954-EE52-4831-926B-5D5E180C16BF}" dt="2022-01-02T10:12:07.064" v="10070"/>
          <ac:cxnSpMkLst>
            <pc:docMk/>
            <pc:sldMk cId="469459635" sldId="294"/>
            <ac:cxnSpMk id="52" creationId="{E944AB5D-6B2B-45F3-8E92-4130437F3402}"/>
          </ac:cxnSpMkLst>
        </pc:cxnChg>
        <pc:cxnChg chg="mod">
          <ac:chgData name="Xiaowu Hu" userId="1c2ad0e2-5d15-48bc-b04e-219d9abe181a" providerId="ADAL" clId="{DFCDB954-EE52-4831-926B-5D5E180C16BF}" dt="2022-01-02T10:12:07.064" v="10070"/>
          <ac:cxnSpMkLst>
            <pc:docMk/>
            <pc:sldMk cId="469459635" sldId="294"/>
            <ac:cxnSpMk id="54" creationId="{97932DC2-2A89-482A-A97B-97CBA205E331}"/>
          </ac:cxnSpMkLst>
        </pc:cxnChg>
        <pc:cxnChg chg="mod">
          <ac:chgData name="Xiaowu Hu" userId="1c2ad0e2-5d15-48bc-b04e-219d9abe181a" providerId="ADAL" clId="{DFCDB954-EE52-4831-926B-5D5E180C16BF}" dt="2022-01-02T10:12:07.064" v="10070"/>
          <ac:cxnSpMkLst>
            <pc:docMk/>
            <pc:sldMk cId="469459635" sldId="294"/>
            <ac:cxnSpMk id="55" creationId="{A02CC511-47E4-4E26-952A-AF9C9CE6CD7D}"/>
          </ac:cxnSpMkLst>
        </pc:cxnChg>
        <pc:cxnChg chg="mod">
          <ac:chgData name="Xiaowu Hu" userId="1c2ad0e2-5d15-48bc-b04e-219d9abe181a" providerId="ADAL" clId="{DFCDB954-EE52-4831-926B-5D5E180C16BF}" dt="2022-01-02T10:12:07.064" v="10070"/>
          <ac:cxnSpMkLst>
            <pc:docMk/>
            <pc:sldMk cId="469459635" sldId="294"/>
            <ac:cxnSpMk id="57" creationId="{8AB208A9-0E5B-425B-9F4D-A045C83C99CB}"/>
          </ac:cxnSpMkLst>
        </pc:cxnChg>
        <pc:cxnChg chg="mod">
          <ac:chgData name="Xiaowu Hu" userId="1c2ad0e2-5d15-48bc-b04e-219d9abe181a" providerId="ADAL" clId="{DFCDB954-EE52-4831-926B-5D5E180C16BF}" dt="2022-01-02T10:12:07.064" v="10070"/>
          <ac:cxnSpMkLst>
            <pc:docMk/>
            <pc:sldMk cId="469459635" sldId="294"/>
            <ac:cxnSpMk id="59" creationId="{128578D4-5442-4F96-A005-1D1E49DA25E5}"/>
          </ac:cxnSpMkLst>
        </pc:cxnChg>
        <pc:cxnChg chg="mod">
          <ac:chgData name="Xiaowu Hu" userId="1c2ad0e2-5d15-48bc-b04e-219d9abe181a" providerId="ADAL" clId="{DFCDB954-EE52-4831-926B-5D5E180C16BF}" dt="2022-01-02T10:12:07.064" v="10070"/>
          <ac:cxnSpMkLst>
            <pc:docMk/>
            <pc:sldMk cId="469459635" sldId="294"/>
            <ac:cxnSpMk id="60" creationId="{04E38853-A27D-4185-A0E6-3DF5AA8A71D3}"/>
          </ac:cxnSpMkLst>
        </pc:cxnChg>
        <pc:cxnChg chg="mod">
          <ac:chgData name="Xiaowu Hu" userId="1c2ad0e2-5d15-48bc-b04e-219d9abe181a" providerId="ADAL" clId="{DFCDB954-EE52-4831-926B-5D5E180C16BF}" dt="2022-01-02T10:12:07.064" v="10070"/>
          <ac:cxnSpMkLst>
            <pc:docMk/>
            <pc:sldMk cId="469459635" sldId="294"/>
            <ac:cxnSpMk id="62" creationId="{5CE8718A-1FB4-405D-9715-65AC77CF8D24}"/>
          </ac:cxnSpMkLst>
        </pc:cxnChg>
        <pc:cxnChg chg="mod">
          <ac:chgData name="Xiaowu Hu" userId="1c2ad0e2-5d15-48bc-b04e-219d9abe181a" providerId="ADAL" clId="{DFCDB954-EE52-4831-926B-5D5E180C16BF}" dt="2022-01-02T10:12:07.064" v="10070"/>
          <ac:cxnSpMkLst>
            <pc:docMk/>
            <pc:sldMk cId="469459635" sldId="294"/>
            <ac:cxnSpMk id="64" creationId="{6DA79EC6-8B82-4A22-9839-7AD152FCD1B6}"/>
          </ac:cxnSpMkLst>
        </pc:cxnChg>
        <pc:cxnChg chg="mod">
          <ac:chgData name="Xiaowu Hu" userId="1c2ad0e2-5d15-48bc-b04e-219d9abe181a" providerId="ADAL" clId="{DFCDB954-EE52-4831-926B-5D5E180C16BF}" dt="2022-01-02T10:12:07.064" v="10070"/>
          <ac:cxnSpMkLst>
            <pc:docMk/>
            <pc:sldMk cId="469459635" sldId="294"/>
            <ac:cxnSpMk id="65" creationId="{2E307329-956C-4887-9E27-9C8E5F5C88A9}"/>
          </ac:cxnSpMkLst>
        </pc:cxnChg>
        <pc:cxnChg chg="mod">
          <ac:chgData name="Xiaowu Hu" userId="1c2ad0e2-5d15-48bc-b04e-219d9abe181a" providerId="ADAL" clId="{DFCDB954-EE52-4831-926B-5D5E180C16BF}" dt="2022-01-02T10:12:07.064" v="10070"/>
          <ac:cxnSpMkLst>
            <pc:docMk/>
            <pc:sldMk cId="469459635" sldId="294"/>
            <ac:cxnSpMk id="70" creationId="{9DE11486-1085-471F-84A9-C47B5CEE0F96}"/>
          </ac:cxnSpMkLst>
        </pc:cxnChg>
        <pc:cxnChg chg="mod">
          <ac:chgData name="Xiaowu Hu" userId="1c2ad0e2-5d15-48bc-b04e-219d9abe181a" providerId="ADAL" clId="{DFCDB954-EE52-4831-926B-5D5E180C16BF}" dt="2022-01-02T10:12:07.064" v="10070"/>
          <ac:cxnSpMkLst>
            <pc:docMk/>
            <pc:sldMk cId="469459635" sldId="294"/>
            <ac:cxnSpMk id="71" creationId="{6060FB0A-66CC-46B6-AAD6-035E6CC92091}"/>
          </ac:cxnSpMkLst>
        </pc:cxnChg>
        <pc:cxnChg chg="mod">
          <ac:chgData name="Xiaowu Hu" userId="1c2ad0e2-5d15-48bc-b04e-219d9abe181a" providerId="ADAL" clId="{DFCDB954-EE52-4831-926B-5D5E180C16BF}" dt="2022-01-02T10:12:07.064" v="10070"/>
          <ac:cxnSpMkLst>
            <pc:docMk/>
            <pc:sldMk cId="469459635" sldId="294"/>
            <ac:cxnSpMk id="72" creationId="{B0AD3E4D-5F52-4033-B9FE-A9F87147046F}"/>
          </ac:cxnSpMkLst>
        </pc:cxnChg>
        <pc:cxnChg chg="mod">
          <ac:chgData name="Xiaowu Hu" userId="1c2ad0e2-5d15-48bc-b04e-219d9abe181a" providerId="ADAL" clId="{DFCDB954-EE52-4831-926B-5D5E180C16BF}" dt="2022-01-02T10:12:07.064" v="10070"/>
          <ac:cxnSpMkLst>
            <pc:docMk/>
            <pc:sldMk cId="469459635" sldId="294"/>
            <ac:cxnSpMk id="74" creationId="{ADD42C1C-A551-4992-9E0F-BB593B6035D8}"/>
          </ac:cxnSpMkLst>
        </pc:cxnChg>
        <pc:cxnChg chg="mod">
          <ac:chgData name="Xiaowu Hu" userId="1c2ad0e2-5d15-48bc-b04e-219d9abe181a" providerId="ADAL" clId="{DFCDB954-EE52-4831-926B-5D5E180C16BF}" dt="2022-01-02T10:12:07.064" v="10070"/>
          <ac:cxnSpMkLst>
            <pc:docMk/>
            <pc:sldMk cId="469459635" sldId="294"/>
            <ac:cxnSpMk id="75" creationId="{D9AF9C5B-F76F-4965-A087-FB88C74B2AC9}"/>
          </ac:cxnSpMkLst>
        </pc:cxnChg>
        <pc:cxnChg chg="mod">
          <ac:chgData name="Xiaowu Hu" userId="1c2ad0e2-5d15-48bc-b04e-219d9abe181a" providerId="ADAL" clId="{DFCDB954-EE52-4831-926B-5D5E180C16BF}" dt="2022-01-02T10:12:07.064" v="10070"/>
          <ac:cxnSpMkLst>
            <pc:docMk/>
            <pc:sldMk cId="469459635" sldId="294"/>
            <ac:cxnSpMk id="77" creationId="{7C9D7417-462B-415C-99B3-BFB5315F3D14}"/>
          </ac:cxnSpMkLst>
        </pc:cxnChg>
        <pc:cxnChg chg="mod">
          <ac:chgData name="Xiaowu Hu" userId="1c2ad0e2-5d15-48bc-b04e-219d9abe181a" providerId="ADAL" clId="{DFCDB954-EE52-4831-926B-5D5E180C16BF}" dt="2022-01-02T10:12:07.064" v="10070"/>
          <ac:cxnSpMkLst>
            <pc:docMk/>
            <pc:sldMk cId="469459635" sldId="294"/>
            <ac:cxnSpMk id="78" creationId="{1A27AE68-8B7E-4293-A115-400D2814025B}"/>
          </ac:cxnSpMkLst>
        </pc:cxnChg>
        <pc:cxnChg chg="mod">
          <ac:chgData name="Xiaowu Hu" userId="1c2ad0e2-5d15-48bc-b04e-219d9abe181a" providerId="ADAL" clId="{DFCDB954-EE52-4831-926B-5D5E180C16BF}" dt="2022-01-02T10:12:07.064" v="10070"/>
          <ac:cxnSpMkLst>
            <pc:docMk/>
            <pc:sldMk cId="469459635" sldId="294"/>
            <ac:cxnSpMk id="80" creationId="{D6D598FA-7AB9-404D-A20C-B14FD8F68F19}"/>
          </ac:cxnSpMkLst>
        </pc:cxnChg>
        <pc:cxnChg chg="mod">
          <ac:chgData name="Xiaowu Hu" userId="1c2ad0e2-5d15-48bc-b04e-219d9abe181a" providerId="ADAL" clId="{DFCDB954-EE52-4831-926B-5D5E180C16BF}" dt="2022-01-02T10:12:07.064" v="10070"/>
          <ac:cxnSpMkLst>
            <pc:docMk/>
            <pc:sldMk cId="469459635" sldId="294"/>
            <ac:cxnSpMk id="84" creationId="{17CFF692-BF34-4591-927B-AA6F6E3342B4}"/>
          </ac:cxnSpMkLst>
        </pc:cxnChg>
        <pc:cxnChg chg="mod">
          <ac:chgData name="Xiaowu Hu" userId="1c2ad0e2-5d15-48bc-b04e-219d9abe181a" providerId="ADAL" clId="{DFCDB954-EE52-4831-926B-5D5E180C16BF}" dt="2022-01-02T10:12:07.064" v="10070"/>
          <ac:cxnSpMkLst>
            <pc:docMk/>
            <pc:sldMk cId="469459635" sldId="294"/>
            <ac:cxnSpMk id="86" creationId="{E19EEEBA-9FBE-4283-93EF-50C80B861AE6}"/>
          </ac:cxnSpMkLst>
        </pc:cxnChg>
        <pc:cxnChg chg="mod">
          <ac:chgData name="Xiaowu Hu" userId="1c2ad0e2-5d15-48bc-b04e-219d9abe181a" providerId="ADAL" clId="{DFCDB954-EE52-4831-926B-5D5E180C16BF}" dt="2022-01-02T10:12:07.064" v="10070"/>
          <ac:cxnSpMkLst>
            <pc:docMk/>
            <pc:sldMk cId="469459635" sldId="294"/>
            <ac:cxnSpMk id="87" creationId="{0CBE5121-9657-4381-9334-5D2F665EF7C8}"/>
          </ac:cxnSpMkLst>
        </pc:cxnChg>
        <pc:cxnChg chg="mod">
          <ac:chgData name="Xiaowu Hu" userId="1c2ad0e2-5d15-48bc-b04e-219d9abe181a" providerId="ADAL" clId="{DFCDB954-EE52-4831-926B-5D5E180C16BF}" dt="2022-01-02T10:12:07.064" v="10070"/>
          <ac:cxnSpMkLst>
            <pc:docMk/>
            <pc:sldMk cId="469459635" sldId="294"/>
            <ac:cxnSpMk id="88" creationId="{A09A13C7-2F14-47AC-A515-86D38CEA56D7}"/>
          </ac:cxnSpMkLst>
        </pc:cxnChg>
        <pc:cxnChg chg="mod">
          <ac:chgData name="Xiaowu Hu" userId="1c2ad0e2-5d15-48bc-b04e-219d9abe181a" providerId="ADAL" clId="{DFCDB954-EE52-4831-926B-5D5E180C16BF}" dt="2022-01-02T10:12:07.064" v="10070"/>
          <ac:cxnSpMkLst>
            <pc:docMk/>
            <pc:sldMk cId="469459635" sldId="294"/>
            <ac:cxnSpMk id="90" creationId="{04951953-AA14-499B-A38B-4EE973E128C1}"/>
          </ac:cxnSpMkLst>
        </pc:cxnChg>
      </pc:sldChg>
      <pc:sldChg chg="addSp delSp modSp new mod setBg">
        <pc:chgData name="Xiaowu Hu" userId="1c2ad0e2-5d15-48bc-b04e-219d9abe181a" providerId="ADAL" clId="{DFCDB954-EE52-4831-926B-5D5E180C16BF}" dt="2022-01-02T10:28:39.864" v="10343" actId="26606"/>
        <pc:sldMkLst>
          <pc:docMk/>
          <pc:sldMk cId="3963503701" sldId="295"/>
        </pc:sldMkLst>
        <pc:spChg chg="del">
          <ac:chgData name="Xiaowu Hu" userId="1c2ad0e2-5d15-48bc-b04e-219d9abe181a" providerId="ADAL" clId="{DFCDB954-EE52-4831-926B-5D5E180C16BF}" dt="2022-01-02T10:28:39.864" v="10343" actId="26606"/>
          <ac:spMkLst>
            <pc:docMk/>
            <pc:sldMk cId="3963503701" sldId="295"/>
            <ac:spMk id="2" creationId="{4283B5E5-017B-40C6-9CE3-27250DE78C23}"/>
          </ac:spMkLst>
        </pc:spChg>
        <pc:spChg chg="del">
          <ac:chgData name="Xiaowu Hu" userId="1c2ad0e2-5d15-48bc-b04e-219d9abe181a" providerId="ADAL" clId="{DFCDB954-EE52-4831-926B-5D5E180C16BF}" dt="2022-01-02T10:26:26.490" v="10340" actId="931"/>
          <ac:spMkLst>
            <pc:docMk/>
            <pc:sldMk cId="3963503701" sldId="295"/>
            <ac:spMk id="3" creationId="{D76E5C58-169F-45BE-81B7-2B23C21D06C7}"/>
          </ac:spMkLst>
        </pc:spChg>
        <pc:picChg chg="add mod">
          <ac:chgData name="Xiaowu Hu" userId="1c2ad0e2-5d15-48bc-b04e-219d9abe181a" providerId="ADAL" clId="{DFCDB954-EE52-4831-926B-5D5E180C16BF}" dt="2022-01-02T10:28:39.864" v="10343" actId="26606"/>
          <ac:picMkLst>
            <pc:docMk/>
            <pc:sldMk cId="3963503701" sldId="295"/>
            <ac:picMk id="5" creationId="{B6EFAF52-8710-4C35-93F6-C84875A343DE}"/>
          </ac:picMkLst>
        </pc:picChg>
      </pc:sldChg>
      <pc:sldChg chg="addSp delSp modSp new mod setBg">
        <pc:chgData name="Xiaowu Hu" userId="1c2ad0e2-5d15-48bc-b04e-219d9abe181a" providerId="ADAL" clId="{DFCDB954-EE52-4831-926B-5D5E180C16BF}" dt="2022-01-02T10:50:35.461" v="10348" actId="26606"/>
        <pc:sldMkLst>
          <pc:docMk/>
          <pc:sldMk cId="3621319357" sldId="296"/>
        </pc:sldMkLst>
        <pc:spChg chg="del">
          <ac:chgData name="Xiaowu Hu" userId="1c2ad0e2-5d15-48bc-b04e-219d9abe181a" providerId="ADAL" clId="{DFCDB954-EE52-4831-926B-5D5E180C16BF}" dt="2022-01-02T10:50:35.461" v="10348" actId="26606"/>
          <ac:spMkLst>
            <pc:docMk/>
            <pc:sldMk cId="3621319357" sldId="296"/>
            <ac:spMk id="2" creationId="{13278E5F-213B-4570-87FB-45BAE0EA4CFB}"/>
          </ac:spMkLst>
        </pc:spChg>
        <pc:spChg chg="del">
          <ac:chgData name="Xiaowu Hu" userId="1c2ad0e2-5d15-48bc-b04e-219d9abe181a" providerId="ADAL" clId="{DFCDB954-EE52-4831-926B-5D5E180C16BF}" dt="2022-01-02T10:50:32.886" v="10345" actId="931"/>
          <ac:spMkLst>
            <pc:docMk/>
            <pc:sldMk cId="3621319357" sldId="296"/>
            <ac:spMk id="3" creationId="{B895EF14-D863-4CB2-9E73-F44043D20A8F}"/>
          </ac:spMkLst>
        </pc:spChg>
        <pc:picChg chg="add mod">
          <ac:chgData name="Xiaowu Hu" userId="1c2ad0e2-5d15-48bc-b04e-219d9abe181a" providerId="ADAL" clId="{DFCDB954-EE52-4831-926B-5D5E180C16BF}" dt="2022-01-02T10:50:35.461" v="10348" actId="26606"/>
          <ac:picMkLst>
            <pc:docMk/>
            <pc:sldMk cId="3621319357" sldId="296"/>
            <ac:picMk id="5" creationId="{335095AF-2E7A-49A6-9475-9AED962B43CB}"/>
          </ac:picMkLst>
        </pc:picChg>
      </pc:sldChg>
      <pc:sldChg chg="addSp modSp new mod">
        <pc:chgData name="Xiaowu Hu" userId="1c2ad0e2-5d15-48bc-b04e-219d9abe181a" providerId="ADAL" clId="{DFCDB954-EE52-4831-926B-5D5E180C16BF}" dt="2022-01-02T11:55:55.704" v="11021" actId="20577"/>
        <pc:sldMkLst>
          <pc:docMk/>
          <pc:sldMk cId="3650128948" sldId="297"/>
        </pc:sldMkLst>
        <pc:spChg chg="mod">
          <ac:chgData name="Xiaowu Hu" userId="1c2ad0e2-5d15-48bc-b04e-219d9abe181a" providerId="ADAL" clId="{DFCDB954-EE52-4831-926B-5D5E180C16BF}" dt="2022-01-02T11:55:46.731" v="11009" actId="20577"/>
          <ac:spMkLst>
            <pc:docMk/>
            <pc:sldMk cId="3650128948" sldId="297"/>
            <ac:spMk id="2" creationId="{05599C14-63C3-4060-97E9-3BA489D13DF5}"/>
          </ac:spMkLst>
        </pc:spChg>
        <pc:spChg chg="mod">
          <ac:chgData name="Xiaowu Hu" userId="1c2ad0e2-5d15-48bc-b04e-219d9abe181a" providerId="ADAL" clId="{DFCDB954-EE52-4831-926B-5D5E180C16BF}" dt="2022-01-02T11:55:55.704" v="11021" actId="20577"/>
          <ac:spMkLst>
            <pc:docMk/>
            <pc:sldMk cId="3650128948" sldId="297"/>
            <ac:spMk id="3" creationId="{71AEEEDD-84AE-42BE-9D27-C4FFEAFC7DAB}"/>
          </ac:spMkLst>
        </pc:spChg>
        <pc:picChg chg="add mod">
          <ac:chgData name="Xiaowu Hu" userId="1c2ad0e2-5d15-48bc-b04e-219d9abe181a" providerId="ADAL" clId="{DFCDB954-EE52-4831-926B-5D5E180C16BF}" dt="2022-01-02T11:53:57.276" v="10964" actId="14100"/>
          <ac:picMkLst>
            <pc:docMk/>
            <pc:sldMk cId="3650128948" sldId="297"/>
            <ac:picMk id="5" creationId="{5B7F24B9-59AC-4123-8514-843302D02B85}"/>
          </ac:picMkLst>
        </pc:picChg>
      </pc:sldChg>
      <pc:sldChg chg="modSp new del mod">
        <pc:chgData name="Xiaowu Hu" userId="1c2ad0e2-5d15-48bc-b04e-219d9abe181a" providerId="ADAL" clId="{DFCDB954-EE52-4831-926B-5D5E180C16BF}" dt="2022-01-02T11:48:36.050" v="10668" actId="47"/>
        <pc:sldMkLst>
          <pc:docMk/>
          <pc:sldMk cId="2836988499" sldId="298"/>
        </pc:sldMkLst>
        <pc:spChg chg="mod">
          <ac:chgData name="Xiaowu Hu" userId="1c2ad0e2-5d15-48bc-b04e-219d9abe181a" providerId="ADAL" clId="{DFCDB954-EE52-4831-926B-5D5E180C16BF}" dt="2022-01-02T11:47:48.970" v="10634" actId="20577"/>
          <ac:spMkLst>
            <pc:docMk/>
            <pc:sldMk cId="2836988499" sldId="298"/>
            <ac:spMk id="2" creationId="{200E8C2A-A091-43E2-ABB2-A68D851A4C6C}"/>
          </ac:spMkLst>
        </pc:spChg>
      </pc:sldChg>
      <pc:sldChg chg="addSp delSp modSp new mod">
        <pc:chgData name="Xiaowu Hu" userId="1c2ad0e2-5d15-48bc-b04e-219d9abe181a" providerId="ADAL" clId="{DFCDB954-EE52-4831-926B-5D5E180C16BF}" dt="2022-01-02T11:55:28.351" v="11005" actId="20577"/>
        <pc:sldMkLst>
          <pc:docMk/>
          <pc:sldMk cId="3829444223" sldId="298"/>
        </pc:sldMkLst>
        <pc:spChg chg="mod">
          <ac:chgData name="Xiaowu Hu" userId="1c2ad0e2-5d15-48bc-b04e-219d9abe181a" providerId="ADAL" clId="{DFCDB954-EE52-4831-926B-5D5E180C16BF}" dt="2022-01-02T11:55:28.351" v="11005" actId="20577"/>
          <ac:spMkLst>
            <pc:docMk/>
            <pc:sldMk cId="3829444223" sldId="298"/>
            <ac:spMk id="2" creationId="{F1766987-3265-4EE2-B332-9F2CE21AB17B}"/>
          </ac:spMkLst>
        </pc:spChg>
        <pc:spChg chg="del">
          <ac:chgData name="Xiaowu Hu" userId="1c2ad0e2-5d15-48bc-b04e-219d9abe181a" providerId="ADAL" clId="{DFCDB954-EE52-4831-926B-5D5E180C16BF}" dt="2022-01-02T11:55:00.206" v="10967" actId="22"/>
          <ac:spMkLst>
            <pc:docMk/>
            <pc:sldMk cId="3829444223" sldId="298"/>
            <ac:spMk id="3" creationId="{6D9B4D81-B6D7-4B8A-B1BC-EE6F6614FFE2}"/>
          </ac:spMkLst>
        </pc:spChg>
        <pc:picChg chg="add mod">
          <ac:chgData name="Xiaowu Hu" userId="1c2ad0e2-5d15-48bc-b04e-219d9abe181a" providerId="ADAL" clId="{DFCDB954-EE52-4831-926B-5D5E180C16BF}" dt="2022-01-02T11:55:21.730" v="10987" actId="1037"/>
          <ac:picMkLst>
            <pc:docMk/>
            <pc:sldMk cId="3829444223" sldId="298"/>
            <ac:picMk id="5" creationId="{F6C92678-9EA4-4137-BD3A-85F1522F63A3}"/>
          </ac:picMkLst>
        </pc:picChg>
        <pc:picChg chg="add mod ord">
          <ac:chgData name="Xiaowu Hu" userId="1c2ad0e2-5d15-48bc-b04e-219d9abe181a" providerId="ADAL" clId="{DFCDB954-EE52-4831-926B-5D5E180C16BF}" dt="2022-01-02T11:55:22.984" v="10998" actId="1037"/>
          <ac:picMkLst>
            <pc:docMk/>
            <pc:sldMk cId="3829444223" sldId="298"/>
            <ac:picMk id="7" creationId="{C7D238C7-7A3B-4B81-869C-6F13ABFD1DEE}"/>
          </ac:picMkLst>
        </pc:picChg>
      </pc:sldChg>
      <pc:sldChg chg="addSp delSp modSp new mod delAnim modAnim">
        <pc:chgData name="Xiaowu Hu" userId="1c2ad0e2-5d15-48bc-b04e-219d9abe181a" providerId="ADAL" clId="{DFCDB954-EE52-4831-926B-5D5E180C16BF}" dt="2022-01-02T12:54:53.790" v="11166"/>
        <pc:sldMkLst>
          <pc:docMk/>
          <pc:sldMk cId="3358791729" sldId="299"/>
        </pc:sldMkLst>
        <pc:spChg chg="del">
          <ac:chgData name="Xiaowu Hu" userId="1c2ad0e2-5d15-48bc-b04e-219d9abe181a" providerId="ADAL" clId="{DFCDB954-EE52-4831-926B-5D5E180C16BF}" dt="2022-01-02T12:48:43.559" v="11102" actId="478"/>
          <ac:spMkLst>
            <pc:docMk/>
            <pc:sldMk cId="3358791729" sldId="299"/>
            <ac:spMk id="2" creationId="{47EB4961-CC5F-4B0B-87CF-0EFBF2495F9A}"/>
          </ac:spMkLst>
        </pc:spChg>
        <pc:spChg chg="del">
          <ac:chgData name="Xiaowu Hu" userId="1c2ad0e2-5d15-48bc-b04e-219d9abe181a" providerId="ADAL" clId="{DFCDB954-EE52-4831-926B-5D5E180C16BF}" dt="2022-01-02T12:32:16.180" v="11023" actId="478"/>
          <ac:spMkLst>
            <pc:docMk/>
            <pc:sldMk cId="3358791729" sldId="299"/>
            <ac:spMk id="3" creationId="{183F9A36-F033-416A-BBF2-65A124013ADB}"/>
          </ac:spMkLst>
        </pc:spChg>
        <pc:picChg chg="add del mod">
          <ac:chgData name="Xiaowu Hu" userId="1c2ad0e2-5d15-48bc-b04e-219d9abe181a" providerId="ADAL" clId="{DFCDB954-EE52-4831-926B-5D5E180C16BF}" dt="2022-01-02T12:48:41.315" v="11101" actId="478"/>
          <ac:picMkLst>
            <pc:docMk/>
            <pc:sldMk cId="3358791729" sldId="299"/>
            <ac:picMk id="5" creationId="{F17763AC-A5B8-445B-B56C-96FF5C9FAB0E}"/>
          </ac:picMkLst>
        </pc:picChg>
        <pc:picChg chg="add del mod">
          <ac:chgData name="Xiaowu Hu" userId="1c2ad0e2-5d15-48bc-b04e-219d9abe181a" providerId="ADAL" clId="{DFCDB954-EE52-4831-926B-5D5E180C16BF}" dt="2022-01-02T12:48:40.671" v="11100" actId="478"/>
          <ac:picMkLst>
            <pc:docMk/>
            <pc:sldMk cId="3358791729" sldId="299"/>
            <ac:picMk id="7" creationId="{BB8BB4F9-BD64-4A49-A26F-2A1AB010D27D}"/>
          </ac:picMkLst>
        </pc:picChg>
        <pc:picChg chg="add del mod">
          <ac:chgData name="Xiaowu Hu" userId="1c2ad0e2-5d15-48bc-b04e-219d9abe181a" providerId="ADAL" clId="{DFCDB954-EE52-4831-926B-5D5E180C16BF}" dt="2022-01-02T12:48:40.186" v="11099" actId="478"/>
          <ac:picMkLst>
            <pc:docMk/>
            <pc:sldMk cId="3358791729" sldId="299"/>
            <ac:picMk id="9" creationId="{5B2E4987-0EB5-489F-9DA7-D03399BFF8F3}"/>
          </ac:picMkLst>
        </pc:picChg>
        <pc:picChg chg="add del mod">
          <ac:chgData name="Xiaowu Hu" userId="1c2ad0e2-5d15-48bc-b04e-219d9abe181a" providerId="ADAL" clId="{DFCDB954-EE52-4831-926B-5D5E180C16BF}" dt="2022-01-02T12:48:39.629" v="11098" actId="478"/>
          <ac:picMkLst>
            <pc:docMk/>
            <pc:sldMk cId="3358791729" sldId="299"/>
            <ac:picMk id="11" creationId="{BC52F1C9-46EF-4BAE-A0B5-EC1D1160340A}"/>
          </ac:picMkLst>
        </pc:picChg>
        <pc:picChg chg="add del mod">
          <ac:chgData name="Xiaowu Hu" userId="1c2ad0e2-5d15-48bc-b04e-219d9abe181a" providerId="ADAL" clId="{DFCDB954-EE52-4831-926B-5D5E180C16BF}" dt="2022-01-02T12:48:39.166" v="11097" actId="478"/>
          <ac:picMkLst>
            <pc:docMk/>
            <pc:sldMk cId="3358791729" sldId="299"/>
            <ac:picMk id="13" creationId="{F4EDEC3A-BD02-4B92-B198-3C5BF9DA222F}"/>
          </ac:picMkLst>
        </pc:picChg>
        <pc:picChg chg="add del mod">
          <ac:chgData name="Xiaowu Hu" userId="1c2ad0e2-5d15-48bc-b04e-219d9abe181a" providerId="ADAL" clId="{DFCDB954-EE52-4831-926B-5D5E180C16BF}" dt="2022-01-02T12:48:38.621" v="11096" actId="478"/>
          <ac:picMkLst>
            <pc:docMk/>
            <pc:sldMk cId="3358791729" sldId="299"/>
            <ac:picMk id="15" creationId="{899CAF47-5BEC-4308-876B-81CC774927B3}"/>
          </ac:picMkLst>
        </pc:picChg>
        <pc:picChg chg="add del mod">
          <ac:chgData name="Xiaowu Hu" userId="1c2ad0e2-5d15-48bc-b04e-219d9abe181a" providerId="ADAL" clId="{DFCDB954-EE52-4831-926B-5D5E180C16BF}" dt="2022-01-02T12:48:38.116" v="11095" actId="478"/>
          <ac:picMkLst>
            <pc:docMk/>
            <pc:sldMk cId="3358791729" sldId="299"/>
            <ac:picMk id="17" creationId="{182699B0-37F4-4E4F-B813-6A6E53FC3961}"/>
          </ac:picMkLst>
        </pc:picChg>
        <pc:picChg chg="add del mod">
          <ac:chgData name="Xiaowu Hu" userId="1c2ad0e2-5d15-48bc-b04e-219d9abe181a" providerId="ADAL" clId="{DFCDB954-EE52-4831-926B-5D5E180C16BF}" dt="2022-01-02T12:48:37.615" v="11094" actId="478"/>
          <ac:picMkLst>
            <pc:docMk/>
            <pc:sldMk cId="3358791729" sldId="299"/>
            <ac:picMk id="19" creationId="{769B0CB7-5028-442E-8A74-D504111CB9BF}"/>
          </ac:picMkLst>
        </pc:picChg>
        <pc:picChg chg="add del mod">
          <ac:chgData name="Xiaowu Hu" userId="1c2ad0e2-5d15-48bc-b04e-219d9abe181a" providerId="ADAL" clId="{DFCDB954-EE52-4831-926B-5D5E180C16BF}" dt="2022-01-02T12:48:37.122" v="11093" actId="478"/>
          <ac:picMkLst>
            <pc:docMk/>
            <pc:sldMk cId="3358791729" sldId="299"/>
            <ac:picMk id="21" creationId="{70F4F480-3536-4465-A8E3-35FE1A397C5E}"/>
          </ac:picMkLst>
        </pc:picChg>
        <pc:picChg chg="add del mod">
          <ac:chgData name="Xiaowu Hu" userId="1c2ad0e2-5d15-48bc-b04e-219d9abe181a" providerId="ADAL" clId="{DFCDB954-EE52-4831-926B-5D5E180C16BF}" dt="2022-01-02T12:48:36.543" v="11092" actId="478"/>
          <ac:picMkLst>
            <pc:docMk/>
            <pc:sldMk cId="3358791729" sldId="299"/>
            <ac:picMk id="23" creationId="{0E6B384E-13C1-476A-B004-D69D1719FA73}"/>
          </ac:picMkLst>
        </pc:picChg>
        <pc:picChg chg="add del mod">
          <ac:chgData name="Xiaowu Hu" userId="1c2ad0e2-5d15-48bc-b04e-219d9abe181a" providerId="ADAL" clId="{DFCDB954-EE52-4831-926B-5D5E180C16BF}" dt="2022-01-02T12:50:08.557" v="11113" actId="478"/>
          <ac:picMkLst>
            <pc:docMk/>
            <pc:sldMk cId="3358791729" sldId="299"/>
            <ac:picMk id="25" creationId="{21707A48-5FAA-4F0C-AE31-8CA37EA23ECA}"/>
          </ac:picMkLst>
        </pc:picChg>
        <pc:picChg chg="add del mod">
          <ac:chgData name="Xiaowu Hu" userId="1c2ad0e2-5d15-48bc-b04e-219d9abe181a" providerId="ADAL" clId="{DFCDB954-EE52-4831-926B-5D5E180C16BF}" dt="2022-01-02T12:50:07.855" v="11112" actId="478"/>
          <ac:picMkLst>
            <pc:docMk/>
            <pc:sldMk cId="3358791729" sldId="299"/>
            <ac:picMk id="27" creationId="{5EBF4EA7-0D24-4327-8A14-6C30339165CC}"/>
          </ac:picMkLst>
        </pc:picChg>
        <pc:picChg chg="add mod">
          <ac:chgData name="Xiaowu Hu" userId="1c2ad0e2-5d15-48bc-b04e-219d9abe181a" providerId="ADAL" clId="{DFCDB954-EE52-4831-926B-5D5E180C16BF}" dt="2022-01-02T12:50:59.166" v="11117" actId="962"/>
          <ac:picMkLst>
            <pc:docMk/>
            <pc:sldMk cId="3358791729" sldId="299"/>
            <ac:picMk id="29" creationId="{82979B9F-52F2-4EC4-B004-DE93191658B1}"/>
          </ac:picMkLst>
        </pc:picChg>
        <pc:picChg chg="add mod">
          <ac:chgData name="Xiaowu Hu" userId="1c2ad0e2-5d15-48bc-b04e-219d9abe181a" providerId="ADAL" clId="{DFCDB954-EE52-4831-926B-5D5E180C16BF}" dt="2022-01-02T12:51:13.022" v="11122" actId="962"/>
          <ac:picMkLst>
            <pc:docMk/>
            <pc:sldMk cId="3358791729" sldId="299"/>
            <ac:picMk id="31" creationId="{9E741BC4-2A99-4143-8FB6-B7C3C4CF43F8}"/>
          </ac:picMkLst>
        </pc:picChg>
        <pc:picChg chg="add mod">
          <ac:chgData name="Xiaowu Hu" userId="1c2ad0e2-5d15-48bc-b04e-219d9abe181a" providerId="ADAL" clId="{DFCDB954-EE52-4831-926B-5D5E180C16BF}" dt="2022-01-02T12:51:31.184" v="11127" actId="962"/>
          <ac:picMkLst>
            <pc:docMk/>
            <pc:sldMk cId="3358791729" sldId="299"/>
            <ac:picMk id="33" creationId="{94C0F17D-B239-46F6-BCC3-041191712105}"/>
          </ac:picMkLst>
        </pc:picChg>
        <pc:picChg chg="add mod">
          <ac:chgData name="Xiaowu Hu" userId="1c2ad0e2-5d15-48bc-b04e-219d9abe181a" providerId="ADAL" clId="{DFCDB954-EE52-4831-926B-5D5E180C16BF}" dt="2022-01-02T12:51:47.690" v="11132" actId="962"/>
          <ac:picMkLst>
            <pc:docMk/>
            <pc:sldMk cId="3358791729" sldId="299"/>
            <ac:picMk id="35" creationId="{6F72F6B0-09A4-40DE-92D7-06263A0AF381}"/>
          </ac:picMkLst>
        </pc:picChg>
        <pc:picChg chg="add mod">
          <ac:chgData name="Xiaowu Hu" userId="1c2ad0e2-5d15-48bc-b04e-219d9abe181a" providerId="ADAL" clId="{DFCDB954-EE52-4831-926B-5D5E180C16BF}" dt="2022-01-02T12:52:06.303" v="11137" actId="962"/>
          <ac:picMkLst>
            <pc:docMk/>
            <pc:sldMk cId="3358791729" sldId="299"/>
            <ac:picMk id="37" creationId="{6C503043-ADC6-40A4-9EEC-0659AEE89547}"/>
          </ac:picMkLst>
        </pc:picChg>
        <pc:picChg chg="add mod">
          <ac:chgData name="Xiaowu Hu" userId="1c2ad0e2-5d15-48bc-b04e-219d9abe181a" providerId="ADAL" clId="{DFCDB954-EE52-4831-926B-5D5E180C16BF}" dt="2022-01-02T12:52:31.854" v="11142" actId="1076"/>
          <ac:picMkLst>
            <pc:docMk/>
            <pc:sldMk cId="3358791729" sldId="299"/>
            <ac:picMk id="39" creationId="{592912B5-1764-4B5A-9A8E-45E55C192956}"/>
          </ac:picMkLst>
        </pc:picChg>
        <pc:picChg chg="add mod">
          <ac:chgData name="Xiaowu Hu" userId="1c2ad0e2-5d15-48bc-b04e-219d9abe181a" providerId="ADAL" clId="{DFCDB954-EE52-4831-926B-5D5E180C16BF}" dt="2022-01-02T12:52:51.193" v="11147" actId="962"/>
          <ac:picMkLst>
            <pc:docMk/>
            <pc:sldMk cId="3358791729" sldId="299"/>
            <ac:picMk id="41" creationId="{1BBF4FE2-1A05-4677-A029-921828F4AE1E}"/>
          </ac:picMkLst>
        </pc:picChg>
        <pc:picChg chg="add mod">
          <ac:chgData name="Xiaowu Hu" userId="1c2ad0e2-5d15-48bc-b04e-219d9abe181a" providerId="ADAL" clId="{DFCDB954-EE52-4831-926B-5D5E180C16BF}" dt="2022-01-02T12:53:08.531" v="11152" actId="962"/>
          <ac:picMkLst>
            <pc:docMk/>
            <pc:sldMk cId="3358791729" sldId="299"/>
            <ac:picMk id="43" creationId="{ED8BE7FE-BAE4-4118-A9D9-BD43623A8F16}"/>
          </ac:picMkLst>
        </pc:picChg>
        <pc:picChg chg="add mod">
          <ac:chgData name="Xiaowu Hu" userId="1c2ad0e2-5d15-48bc-b04e-219d9abe181a" providerId="ADAL" clId="{DFCDB954-EE52-4831-926B-5D5E180C16BF}" dt="2022-01-02T12:53:26.405" v="11157" actId="962"/>
          <ac:picMkLst>
            <pc:docMk/>
            <pc:sldMk cId="3358791729" sldId="299"/>
            <ac:picMk id="45" creationId="{37F72C91-1D6B-43B3-85B4-EDF0B88359E0}"/>
          </ac:picMkLst>
        </pc:picChg>
        <pc:picChg chg="add mod">
          <ac:chgData name="Xiaowu Hu" userId="1c2ad0e2-5d15-48bc-b04e-219d9abe181a" providerId="ADAL" clId="{DFCDB954-EE52-4831-926B-5D5E180C16BF}" dt="2022-01-02T12:54:49.518" v="11165" actId="1076"/>
          <ac:picMkLst>
            <pc:docMk/>
            <pc:sldMk cId="3358791729" sldId="299"/>
            <ac:picMk id="47" creationId="{A0A9F3B3-C973-4222-A692-0F9B3D690C79}"/>
          </ac:picMkLst>
        </pc:picChg>
      </pc:sldChg>
      <pc:sldChg chg="addSp modSp mod modAnim">
        <pc:chgData name="Xiaowu Hu" userId="1c2ad0e2-5d15-48bc-b04e-219d9abe181a" providerId="ADAL" clId="{DFCDB954-EE52-4831-926B-5D5E180C16BF}" dt="2022-01-15T07:12:15.797" v="17638"/>
        <pc:sldMkLst>
          <pc:docMk/>
          <pc:sldMk cId="930254771" sldId="306"/>
        </pc:sldMkLst>
        <pc:spChg chg="add">
          <ac:chgData name="Xiaowu Hu" userId="1c2ad0e2-5d15-48bc-b04e-219d9abe181a" providerId="ADAL" clId="{DFCDB954-EE52-4831-926B-5D5E180C16BF}" dt="2022-01-15T07:10:31.424" v="17631" actId="11529"/>
          <ac:spMkLst>
            <pc:docMk/>
            <pc:sldMk cId="930254771" sldId="306"/>
            <ac:spMk id="4" creationId="{D6847270-BE87-41A3-A0F9-354E9B39F818}"/>
          </ac:spMkLst>
        </pc:spChg>
        <pc:picChg chg="mod">
          <ac:chgData name="Xiaowu Hu" userId="1c2ad0e2-5d15-48bc-b04e-219d9abe181a" providerId="ADAL" clId="{DFCDB954-EE52-4831-926B-5D5E180C16BF}" dt="2022-01-15T07:10:27.774" v="17630" actId="1076"/>
          <ac:picMkLst>
            <pc:docMk/>
            <pc:sldMk cId="930254771" sldId="306"/>
            <ac:picMk id="16" creationId="{F26C7005-09F8-4DA7-9B24-49F148EE5767}"/>
          </ac:picMkLst>
        </pc:picChg>
      </pc:sldChg>
      <pc:sldChg chg="modAnim">
        <pc:chgData name="Xiaowu Hu" userId="1c2ad0e2-5d15-48bc-b04e-219d9abe181a" providerId="ADAL" clId="{DFCDB954-EE52-4831-926B-5D5E180C16BF}" dt="2022-01-15T06:53:58.378" v="17460"/>
        <pc:sldMkLst>
          <pc:docMk/>
          <pc:sldMk cId="955353706" sldId="309"/>
        </pc:sldMkLst>
      </pc:sldChg>
      <pc:sldChg chg="ord">
        <pc:chgData name="Xiaowu Hu" userId="1c2ad0e2-5d15-48bc-b04e-219d9abe181a" providerId="ADAL" clId="{DFCDB954-EE52-4831-926B-5D5E180C16BF}" dt="2022-01-09T03:40:22.856" v="12177"/>
        <pc:sldMkLst>
          <pc:docMk/>
          <pc:sldMk cId="2888088157" sldId="312"/>
        </pc:sldMkLst>
      </pc:sldChg>
      <pc:sldChg chg="ord">
        <pc:chgData name="Xiaowu Hu" userId="1c2ad0e2-5d15-48bc-b04e-219d9abe181a" providerId="ADAL" clId="{DFCDB954-EE52-4831-926B-5D5E180C16BF}" dt="2022-01-09T09:34:13.610" v="12893"/>
        <pc:sldMkLst>
          <pc:docMk/>
          <pc:sldMk cId="3772282264" sldId="313"/>
        </pc:sldMkLst>
      </pc:sldChg>
      <pc:sldChg chg="modSp mod">
        <pc:chgData name="Xiaowu Hu" userId="1c2ad0e2-5d15-48bc-b04e-219d9abe181a" providerId="ADAL" clId="{DFCDB954-EE52-4831-926B-5D5E180C16BF}" dt="2022-01-09T02:48:15.574" v="11819" actId="1076"/>
        <pc:sldMkLst>
          <pc:docMk/>
          <pc:sldMk cId="315154168" sldId="316"/>
        </pc:sldMkLst>
        <pc:picChg chg="mod">
          <ac:chgData name="Xiaowu Hu" userId="1c2ad0e2-5d15-48bc-b04e-219d9abe181a" providerId="ADAL" clId="{DFCDB954-EE52-4831-926B-5D5E180C16BF}" dt="2022-01-09T02:48:15.574" v="11819" actId="1076"/>
          <ac:picMkLst>
            <pc:docMk/>
            <pc:sldMk cId="315154168" sldId="316"/>
            <ac:picMk id="8" creationId="{36728AE0-E416-4D64-A1B4-E469191977AA}"/>
          </ac:picMkLst>
        </pc:picChg>
      </pc:sldChg>
      <pc:sldChg chg="addSp delSp modSp new mod delAnim modAnim">
        <pc:chgData name="Xiaowu Hu" userId="1c2ad0e2-5d15-48bc-b04e-219d9abe181a" providerId="ADAL" clId="{DFCDB954-EE52-4831-926B-5D5E180C16BF}" dt="2022-01-09T09:34:33.676" v="12902" actId="20577"/>
        <pc:sldMkLst>
          <pc:docMk/>
          <pc:sldMk cId="1711707121" sldId="318"/>
        </pc:sldMkLst>
        <pc:spChg chg="mod">
          <ac:chgData name="Xiaowu Hu" userId="1c2ad0e2-5d15-48bc-b04e-219d9abe181a" providerId="ADAL" clId="{DFCDB954-EE52-4831-926B-5D5E180C16BF}" dt="2022-01-09T09:34:33.676" v="12902" actId="20577"/>
          <ac:spMkLst>
            <pc:docMk/>
            <pc:sldMk cId="1711707121" sldId="318"/>
            <ac:spMk id="2" creationId="{1EA44A04-C53A-4BE5-BE9C-BD740A371251}"/>
          </ac:spMkLst>
        </pc:spChg>
        <pc:spChg chg="mod">
          <ac:chgData name="Xiaowu Hu" userId="1c2ad0e2-5d15-48bc-b04e-219d9abe181a" providerId="ADAL" clId="{DFCDB954-EE52-4831-926B-5D5E180C16BF}" dt="2022-01-09T02:38:56.366" v="11617" actId="20577"/>
          <ac:spMkLst>
            <pc:docMk/>
            <pc:sldMk cId="1711707121" sldId="318"/>
            <ac:spMk id="3" creationId="{341C3ECE-1334-4D81-87A0-E8050887EA55}"/>
          </ac:spMkLst>
        </pc:spChg>
        <pc:picChg chg="add del mod">
          <ac:chgData name="Xiaowu Hu" userId="1c2ad0e2-5d15-48bc-b04e-219d9abe181a" providerId="ADAL" clId="{DFCDB954-EE52-4831-926B-5D5E180C16BF}" dt="2022-01-09T02:47:44.402" v="11818" actId="478"/>
          <ac:picMkLst>
            <pc:docMk/>
            <pc:sldMk cId="1711707121" sldId="318"/>
            <ac:picMk id="5" creationId="{D646C257-1B43-40FB-A6A3-DCB8BE35A959}"/>
          </ac:picMkLst>
        </pc:picChg>
        <pc:picChg chg="add mod">
          <ac:chgData name="Xiaowu Hu" userId="1c2ad0e2-5d15-48bc-b04e-219d9abe181a" providerId="ADAL" clId="{DFCDB954-EE52-4831-926B-5D5E180C16BF}" dt="2022-01-09T02:48:43.294" v="11821" actId="1076"/>
          <ac:picMkLst>
            <pc:docMk/>
            <pc:sldMk cId="1711707121" sldId="318"/>
            <ac:picMk id="7" creationId="{A3CA6071-4DA2-474F-8402-1483268DD173}"/>
          </ac:picMkLst>
        </pc:picChg>
      </pc:sldChg>
      <pc:sldChg chg="addSp delSp modSp new mod modAnim">
        <pc:chgData name="Xiaowu Hu" userId="1c2ad0e2-5d15-48bc-b04e-219d9abe181a" providerId="ADAL" clId="{DFCDB954-EE52-4831-926B-5D5E180C16BF}" dt="2022-01-09T09:37:05.787" v="12909" actId="20577"/>
        <pc:sldMkLst>
          <pc:docMk/>
          <pc:sldMk cId="3858828792" sldId="319"/>
        </pc:sldMkLst>
        <pc:spChg chg="mod">
          <ac:chgData name="Xiaowu Hu" userId="1c2ad0e2-5d15-48bc-b04e-219d9abe181a" providerId="ADAL" clId="{DFCDB954-EE52-4831-926B-5D5E180C16BF}" dt="2022-01-09T02:40:50.804" v="11647" actId="20577"/>
          <ac:spMkLst>
            <pc:docMk/>
            <pc:sldMk cId="3858828792" sldId="319"/>
            <ac:spMk id="2" creationId="{BABC17DD-F876-474D-9164-DFA601B5F444}"/>
          </ac:spMkLst>
        </pc:spChg>
        <pc:spChg chg="mod">
          <ac:chgData name="Xiaowu Hu" userId="1c2ad0e2-5d15-48bc-b04e-219d9abe181a" providerId="ADAL" clId="{DFCDB954-EE52-4831-926B-5D5E180C16BF}" dt="2022-01-09T09:37:05.787" v="12909" actId="20577"/>
          <ac:spMkLst>
            <pc:docMk/>
            <pc:sldMk cId="3858828792" sldId="319"/>
            <ac:spMk id="3" creationId="{A8801742-BC5D-498F-A01D-5ABE0DFC3D5C}"/>
          </ac:spMkLst>
        </pc:spChg>
        <pc:picChg chg="add del mod">
          <ac:chgData name="Xiaowu Hu" userId="1c2ad0e2-5d15-48bc-b04e-219d9abe181a" providerId="ADAL" clId="{DFCDB954-EE52-4831-926B-5D5E180C16BF}" dt="2022-01-09T03:11:05.409" v="11915" actId="478"/>
          <ac:picMkLst>
            <pc:docMk/>
            <pc:sldMk cId="3858828792" sldId="319"/>
            <ac:picMk id="5" creationId="{17D8E521-CFC5-4B77-8A08-4FEE1838FF7D}"/>
          </ac:picMkLst>
        </pc:picChg>
        <pc:picChg chg="add mod">
          <ac:chgData name="Xiaowu Hu" userId="1c2ad0e2-5d15-48bc-b04e-219d9abe181a" providerId="ADAL" clId="{DFCDB954-EE52-4831-926B-5D5E180C16BF}" dt="2022-01-09T03:30:42.485" v="11993" actId="1076"/>
          <ac:picMkLst>
            <pc:docMk/>
            <pc:sldMk cId="3858828792" sldId="319"/>
            <ac:picMk id="7" creationId="{7E16F9A0-02E3-4319-9B75-3AE0A59D4CC9}"/>
          </ac:picMkLst>
        </pc:picChg>
        <pc:picChg chg="add mod">
          <ac:chgData name="Xiaowu Hu" userId="1c2ad0e2-5d15-48bc-b04e-219d9abe181a" providerId="ADAL" clId="{DFCDB954-EE52-4831-926B-5D5E180C16BF}" dt="2022-01-09T03:14:27.188" v="11968" actId="1036"/>
          <ac:picMkLst>
            <pc:docMk/>
            <pc:sldMk cId="3858828792" sldId="319"/>
            <ac:picMk id="9" creationId="{32676344-4C12-45E5-8813-313B81669698}"/>
          </ac:picMkLst>
        </pc:picChg>
        <pc:picChg chg="add mod">
          <ac:chgData name="Xiaowu Hu" userId="1c2ad0e2-5d15-48bc-b04e-219d9abe181a" providerId="ADAL" clId="{DFCDB954-EE52-4831-926B-5D5E180C16BF}" dt="2022-01-09T03:12:18.383" v="11922" actId="1076"/>
          <ac:picMkLst>
            <pc:docMk/>
            <pc:sldMk cId="3858828792" sldId="319"/>
            <ac:picMk id="11" creationId="{1E4BFA64-0A80-4BB5-BF94-9A26DBCF389B}"/>
          </ac:picMkLst>
        </pc:picChg>
        <pc:picChg chg="add mod">
          <ac:chgData name="Xiaowu Hu" userId="1c2ad0e2-5d15-48bc-b04e-219d9abe181a" providerId="ADAL" clId="{DFCDB954-EE52-4831-926B-5D5E180C16BF}" dt="2022-01-09T03:14:14.649" v="11957" actId="1035"/>
          <ac:picMkLst>
            <pc:docMk/>
            <pc:sldMk cId="3858828792" sldId="319"/>
            <ac:picMk id="13" creationId="{AF9E4A33-DD01-484E-91EC-443DFC63E1BD}"/>
          </ac:picMkLst>
        </pc:picChg>
        <pc:picChg chg="add mod">
          <ac:chgData name="Xiaowu Hu" userId="1c2ad0e2-5d15-48bc-b04e-219d9abe181a" providerId="ADAL" clId="{DFCDB954-EE52-4831-926B-5D5E180C16BF}" dt="2022-01-09T03:14:19.583" v="11964" actId="1037"/>
          <ac:picMkLst>
            <pc:docMk/>
            <pc:sldMk cId="3858828792" sldId="319"/>
            <ac:picMk id="15" creationId="{208A1702-5717-4A51-84BC-BAF7EE70F7C0}"/>
          </ac:picMkLst>
        </pc:picChg>
        <pc:picChg chg="add mod">
          <ac:chgData name="Xiaowu Hu" userId="1c2ad0e2-5d15-48bc-b04e-219d9abe181a" providerId="ADAL" clId="{DFCDB954-EE52-4831-926B-5D5E180C16BF}" dt="2022-01-09T03:14:37.046" v="11975" actId="1036"/>
          <ac:picMkLst>
            <pc:docMk/>
            <pc:sldMk cId="3858828792" sldId="319"/>
            <ac:picMk id="17" creationId="{70BA7C6D-E7B3-4F19-8324-5B572C08A15E}"/>
          </ac:picMkLst>
        </pc:picChg>
        <pc:picChg chg="add mod">
          <ac:chgData name="Xiaowu Hu" userId="1c2ad0e2-5d15-48bc-b04e-219d9abe181a" providerId="ADAL" clId="{DFCDB954-EE52-4831-926B-5D5E180C16BF}" dt="2022-01-09T03:15:34.859" v="11978" actId="14100"/>
          <ac:picMkLst>
            <pc:docMk/>
            <pc:sldMk cId="3858828792" sldId="319"/>
            <ac:picMk id="19" creationId="{9DB1139A-1488-43BC-8BC7-C5E856DBDB31}"/>
          </ac:picMkLst>
        </pc:picChg>
      </pc:sldChg>
      <pc:sldChg chg="addSp delSp modSp new mod ord">
        <pc:chgData name="Xiaowu Hu" userId="1c2ad0e2-5d15-48bc-b04e-219d9abe181a" providerId="ADAL" clId="{DFCDB954-EE52-4831-926B-5D5E180C16BF}" dt="2022-01-09T10:22:22.364" v="13390"/>
        <pc:sldMkLst>
          <pc:docMk/>
          <pc:sldMk cId="2211154659" sldId="320"/>
        </pc:sldMkLst>
        <pc:spChg chg="mod">
          <ac:chgData name="Xiaowu Hu" userId="1c2ad0e2-5d15-48bc-b04e-219d9abe181a" providerId="ADAL" clId="{DFCDB954-EE52-4831-926B-5D5E180C16BF}" dt="2022-01-09T03:45:33.243" v="12385" actId="20577"/>
          <ac:spMkLst>
            <pc:docMk/>
            <pc:sldMk cId="2211154659" sldId="320"/>
            <ac:spMk id="2" creationId="{86C199E8-8ADD-4A93-870C-B83081F8DB9D}"/>
          </ac:spMkLst>
        </pc:spChg>
        <pc:spChg chg="del">
          <ac:chgData name="Xiaowu Hu" userId="1c2ad0e2-5d15-48bc-b04e-219d9abe181a" providerId="ADAL" clId="{DFCDB954-EE52-4831-926B-5D5E180C16BF}" dt="2022-01-09T03:36:18.368" v="12009" actId="3680"/>
          <ac:spMkLst>
            <pc:docMk/>
            <pc:sldMk cId="2211154659" sldId="320"/>
            <ac:spMk id="3" creationId="{52158D30-A3FD-4BFA-A1FC-7CE3DD8753A9}"/>
          </ac:spMkLst>
        </pc:spChg>
        <pc:spChg chg="add del mod">
          <ac:chgData name="Xiaowu Hu" userId="1c2ad0e2-5d15-48bc-b04e-219d9abe181a" providerId="ADAL" clId="{DFCDB954-EE52-4831-926B-5D5E180C16BF}" dt="2022-01-09T10:12:25.545" v="13318" actId="478"/>
          <ac:spMkLst>
            <pc:docMk/>
            <pc:sldMk cId="2211154659" sldId="320"/>
            <ac:spMk id="5" creationId="{E0F784E3-2A28-4933-BD3C-153EEA2893C2}"/>
          </ac:spMkLst>
        </pc:spChg>
        <pc:graphicFrameChg chg="add mod ord modGraphic">
          <ac:chgData name="Xiaowu Hu" userId="1c2ad0e2-5d15-48bc-b04e-219d9abe181a" providerId="ADAL" clId="{DFCDB954-EE52-4831-926B-5D5E180C16BF}" dt="2022-01-09T10:13:35.489" v="13385" actId="242"/>
          <ac:graphicFrameMkLst>
            <pc:docMk/>
            <pc:sldMk cId="2211154659" sldId="320"/>
            <ac:graphicFrameMk id="4" creationId="{233CED73-7D08-43FB-B3FA-6DC75E3DC42E}"/>
          </ac:graphicFrameMkLst>
        </pc:graphicFrameChg>
      </pc:sldChg>
      <pc:sldChg chg="modSp new mod">
        <pc:chgData name="Xiaowu Hu" userId="1c2ad0e2-5d15-48bc-b04e-219d9abe181a" providerId="ADAL" clId="{DFCDB954-EE52-4831-926B-5D5E180C16BF}" dt="2022-01-09T03:45:15.640" v="12367" actId="20577"/>
        <pc:sldMkLst>
          <pc:docMk/>
          <pc:sldMk cId="3900719816" sldId="321"/>
        </pc:sldMkLst>
        <pc:spChg chg="mod">
          <ac:chgData name="Xiaowu Hu" userId="1c2ad0e2-5d15-48bc-b04e-219d9abe181a" providerId="ADAL" clId="{DFCDB954-EE52-4831-926B-5D5E180C16BF}" dt="2022-01-09T03:40:38.283" v="12191" actId="20577"/>
          <ac:spMkLst>
            <pc:docMk/>
            <pc:sldMk cId="3900719816" sldId="321"/>
            <ac:spMk id="2" creationId="{D1F67886-76F9-4DEC-922D-A1EE5D023D1C}"/>
          </ac:spMkLst>
        </pc:spChg>
        <pc:spChg chg="mod">
          <ac:chgData name="Xiaowu Hu" userId="1c2ad0e2-5d15-48bc-b04e-219d9abe181a" providerId="ADAL" clId="{DFCDB954-EE52-4831-926B-5D5E180C16BF}" dt="2022-01-09T03:45:15.640" v="12367" actId="20577"/>
          <ac:spMkLst>
            <pc:docMk/>
            <pc:sldMk cId="3900719816" sldId="321"/>
            <ac:spMk id="3" creationId="{B447B04A-3688-4080-BA7A-5CD30A2EA693}"/>
          </ac:spMkLst>
        </pc:spChg>
      </pc:sldChg>
      <pc:sldChg chg="addSp delSp modSp new mod modAnim">
        <pc:chgData name="Xiaowu Hu" userId="1c2ad0e2-5d15-48bc-b04e-219d9abe181a" providerId="ADAL" clId="{DFCDB954-EE52-4831-926B-5D5E180C16BF}" dt="2022-01-09T10:50:46.083" v="13955"/>
        <pc:sldMkLst>
          <pc:docMk/>
          <pc:sldMk cId="2831509196" sldId="322"/>
        </pc:sldMkLst>
        <pc:spChg chg="mod">
          <ac:chgData name="Xiaowu Hu" userId="1c2ad0e2-5d15-48bc-b04e-219d9abe181a" providerId="ADAL" clId="{DFCDB954-EE52-4831-926B-5D5E180C16BF}" dt="2022-01-09T10:45:22.793" v="13820" actId="20577"/>
          <ac:spMkLst>
            <pc:docMk/>
            <pc:sldMk cId="2831509196" sldId="322"/>
            <ac:spMk id="2" creationId="{44F86956-1BA4-4B10-94D8-C234111DC448}"/>
          </ac:spMkLst>
        </pc:spChg>
        <pc:spChg chg="del mod">
          <ac:chgData name="Xiaowu Hu" userId="1c2ad0e2-5d15-48bc-b04e-219d9abe181a" providerId="ADAL" clId="{DFCDB954-EE52-4831-926B-5D5E180C16BF}" dt="2022-01-09T10:31:45.825" v="13398" actId="478"/>
          <ac:spMkLst>
            <pc:docMk/>
            <pc:sldMk cId="2831509196" sldId="322"/>
            <ac:spMk id="3" creationId="{8A814C49-573D-44F0-80DE-9E5DC7A14AAE}"/>
          </ac:spMkLst>
        </pc:spChg>
        <pc:spChg chg="add mod">
          <ac:chgData name="Xiaowu Hu" userId="1c2ad0e2-5d15-48bc-b04e-219d9abe181a" providerId="ADAL" clId="{DFCDB954-EE52-4831-926B-5D5E180C16BF}" dt="2022-01-09T10:41:32.991" v="13724" actId="1037"/>
          <ac:spMkLst>
            <pc:docMk/>
            <pc:sldMk cId="2831509196" sldId="322"/>
            <ac:spMk id="10" creationId="{4E4047E2-FE6B-46BF-983D-144B371A67EE}"/>
          </ac:spMkLst>
        </pc:spChg>
        <pc:spChg chg="add mod">
          <ac:chgData name="Xiaowu Hu" userId="1c2ad0e2-5d15-48bc-b04e-219d9abe181a" providerId="ADAL" clId="{DFCDB954-EE52-4831-926B-5D5E180C16BF}" dt="2022-01-09T10:41:32.991" v="13724" actId="1037"/>
          <ac:spMkLst>
            <pc:docMk/>
            <pc:sldMk cId="2831509196" sldId="322"/>
            <ac:spMk id="12" creationId="{163C3FCE-AE56-4383-9AD8-8F331B592362}"/>
          </ac:spMkLst>
        </pc:spChg>
        <pc:spChg chg="add mod">
          <ac:chgData name="Xiaowu Hu" userId="1c2ad0e2-5d15-48bc-b04e-219d9abe181a" providerId="ADAL" clId="{DFCDB954-EE52-4831-926B-5D5E180C16BF}" dt="2022-01-09T10:41:32.991" v="13724" actId="1037"/>
          <ac:spMkLst>
            <pc:docMk/>
            <pc:sldMk cId="2831509196" sldId="322"/>
            <ac:spMk id="16" creationId="{606663D9-134A-4379-855C-5DF0AFC24E87}"/>
          </ac:spMkLst>
        </pc:spChg>
        <pc:spChg chg="add mod">
          <ac:chgData name="Xiaowu Hu" userId="1c2ad0e2-5d15-48bc-b04e-219d9abe181a" providerId="ADAL" clId="{DFCDB954-EE52-4831-926B-5D5E180C16BF}" dt="2022-01-09T10:41:32.991" v="13724" actId="1037"/>
          <ac:spMkLst>
            <pc:docMk/>
            <pc:sldMk cId="2831509196" sldId="322"/>
            <ac:spMk id="40" creationId="{E81C2369-F6F4-48C8-87C2-FE8063B8C8C4}"/>
          </ac:spMkLst>
        </pc:spChg>
        <pc:spChg chg="add mod">
          <ac:chgData name="Xiaowu Hu" userId="1c2ad0e2-5d15-48bc-b04e-219d9abe181a" providerId="ADAL" clId="{DFCDB954-EE52-4831-926B-5D5E180C16BF}" dt="2022-01-09T10:41:32.991" v="13724" actId="1037"/>
          <ac:spMkLst>
            <pc:docMk/>
            <pc:sldMk cId="2831509196" sldId="322"/>
            <ac:spMk id="42" creationId="{370D4F66-70F2-4B24-8392-DDF331D429F4}"/>
          </ac:spMkLst>
        </pc:spChg>
        <pc:spChg chg="add mod">
          <ac:chgData name="Xiaowu Hu" userId="1c2ad0e2-5d15-48bc-b04e-219d9abe181a" providerId="ADAL" clId="{DFCDB954-EE52-4831-926B-5D5E180C16BF}" dt="2022-01-09T10:41:32.991" v="13724" actId="1037"/>
          <ac:spMkLst>
            <pc:docMk/>
            <pc:sldMk cId="2831509196" sldId="322"/>
            <ac:spMk id="44" creationId="{6FB86631-9C78-435B-9811-3D5C4E200437}"/>
          </ac:spMkLst>
        </pc:spChg>
        <pc:spChg chg="add mod">
          <ac:chgData name="Xiaowu Hu" userId="1c2ad0e2-5d15-48bc-b04e-219d9abe181a" providerId="ADAL" clId="{DFCDB954-EE52-4831-926B-5D5E180C16BF}" dt="2022-01-09T10:41:32.991" v="13724" actId="1037"/>
          <ac:spMkLst>
            <pc:docMk/>
            <pc:sldMk cId="2831509196" sldId="322"/>
            <ac:spMk id="45" creationId="{0853E837-1C02-4E99-A17C-EB49340E117C}"/>
          </ac:spMkLst>
        </pc:spChg>
        <pc:spChg chg="add mod">
          <ac:chgData name="Xiaowu Hu" userId="1c2ad0e2-5d15-48bc-b04e-219d9abe181a" providerId="ADAL" clId="{DFCDB954-EE52-4831-926B-5D5E180C16BF}" dt="2022-01-09T10:41:32.991" v="13724" actId="1037"/>
          <ac:spMkLst>
            <pc:docMk/>
            <pc:sldMk cId="2831509196" sldId="322"/>
            <ac:spMk id="47" creationId="{2775B577-4095-46AD-AD74-C247D9AD074C}"/>
          </ac:spMkLst>
        </pc:spChg>
        <pc:spChg chg="add mod">
          <ac:chgData name="Xiaowu Hu" userId="1c2ad0e2-5d15-48bc-b04e-219d9abe181a" providerId="ADAL" clId="{DFCDB954-EE52-4831-926B-5D5E180C16BF}" dt="2022-01-09T10:41:32.991" v="13724" actId="1037"/>
          <ac:spMkLst>
            <pc:docMk/>
            <pc:sldMk cId="2831509196" sldId="322"/>
            <ac:spMk id="49" creationId="{20AE47A5-C338-4A32-9FC4-785DB9649DFB}"/>
          </ac:spMkLst>
        </pc:spChg>
        <pc:spChg chg="add del">
          <ac:chgData name="Xiaowu Hu" userId="1c2ad0e2-5d15-48bc-b04e-219d9abe181a" providerId="ADAL" clId="{DFCDB954-EE52-4831-926B-5D5E180C16BF}" dt="2022-01-09T10:38:13.155" v="13620" actId="22"/>
          <ac:spMkLst>
            <pc:docMk/>
            <pc:sldMk cId="2831509196" sldId="322"/>
            <ac:spMk id="51" creationId="{5B8F780D-AD88-41C5-9C2C-19E2A8C1563A}"/>
          </ac:spMkLst>
        </pc:spChg>
        <pc:spChg chg="add mod">
          <ac:chgData name="Xiaowu Hu" userId="1c2ad0e2-5d15-48bc-b04e-219d9abe181a" providerId="ADAL" clId="{DFCDB954-EE52-4831-926B-5D5E180C16BF}" dt="2022-01-09T10:41:32.991" v="13724" actId="1037"/>
          <ac:spMkLst>
            <pc:docMk/>
            <pc:sldMk cId="2831509196" sldId="322"/>
            <ac:spMk id="53" creationId="{3819318E-FFE0-49FB-AD73-E0805952F54B}"/>
          </ac:spMkLst>
        </pc:spChg>
        <pc:spChg chg="add mod">
          <ac:chgData name="Xiaowu Hu" userId="1c2ad0e2-5d15-48bc-b04e-219d9abe181a" providerId="ADAL" clId="{DFCDB954-EE52-4831-926B-5D5E180C16BF}" dt="2022-01-09T10:41:32.991" v="13724" actId="1037"/>
          <ac:spMkLst>
            <pc:docMk/>
            <pc:sldMk cId="2831509196" sldId="322"/>
            <ac:spMk id="55" creationId="{C123F887-825C-40E5-A3D2-739DA2BFEF4E}"/>
          </ac:spMkLst>
        </pc:spChg>
        <pc:spChg chg="add mod">
          <ac:chgData name="Xiaowu Hu" userId="1c2ad0e2-5d15-48bc-b04e-219d9abe181a" providerId="ADAL" clId="{DFCDB954-EE52-4831-926B-5D5E180C16BF}" dt="2022-01-09T10:41:32.991" v="13724" actId="1037"/>
          <ac:spMkLst>
            <pc:docMk/>
            <pc:sldMk cId="2831509196" sldId="322"/>
            <ac:spMk id="57" creationId="{65AECD65-5B1B-418E-AE92-1F7332AE4DD7}"/>
          </ac:spMkLst>
        </pc:spChg>
        <pc:spChg chg="add mod">
          <ac:chgData name="Xiaowu Hu" userId="1c2ad0e2-5d15-48bc-b04e-219d9abe181a" providerId="ADAL" clId="{DFCDB954-EE52-4831-926B-5D5E180C16BF}" dt="2022-01-09T10:41:32.991" v="13724" actId="1037"/>
          <ac:spMkLst>
            <pc:docMk/>
            <pc:sldMk cId="2831509196" sldId="322"/>
            <ac:spMk id="59" creationId="{3B1AAFDA-FB20-466B-BD27-7F3F22C17714}"/>
          </ac:spMkLst>
        </pc:spChg>
        <pc:spChg chg="add mod">
          <ac:chgData name="Xiaowu Hu" userId="1c2ad0e2-5d15-48bc-b04e-219d9abe181a" providerId="ADAL" clId="{DFCDB954-EE52-4831-926B-5D5E180C16BF}" dt="2022-01-09T10:41:32.991" v="13724" actId="1037"/>
          <ac:spMkLst>
            <pc:docMk/>
            <pc:sldMk cId="2831509196" sldId="322"/>
            <ac:spMk id="61" creationId="{2CDDD63D-32A3-416E-98AA-34B5A009A671}"/>
          </ac:spMkLst>
        </pc:spChg>
        <pc:spChg chg="add mod">
          <ac:chgData name="Xiaowu Hu" userId="1c2ad0e2-5d15-48bc-b04e-219d9abe181a" providerId="ADAL" clId="{DFCDB954-EE52-4831-926B-5D5E180C16BF}" dt="2022-01-09T10:47:08.515" v="13821" actId="1076"/>
          <ac:spMkLst>
            <pc:docMk/>
            <pc:sldMk cId="2831509196" sldId="322"/>
            <ac:spMk id="62" creationId="{944B6BE8-5A34-449A-93A6-9987F2794103}"/>
          </ac:spMkLst>
        </pc:spChg>
        <pc:spChg chg="add mod">
          <ac:chgData name="Xiaowu Hu" userId="1c2ad0e2-5d15-48bc-b04e-219d9abe181a" providerId="ADAL" clId="{DFCDB954-EE52-4831-926B-5D5E180C16BF}" dt="2022-01-09T10:47:08.515" v="13821" actId="1076"/>
          <ac:spMkLst>
            <pc:docMk/>
            <pc:sldMk cId="2831509196" sldId="322"/>
            <ac:spMk id="63" creationId="{FCA2468D-ED7E-4F48-8EDF-F2CA200192C5}"/>
          </ac:spMkLst>
        </pc:spChg>
        <pc:graphicFrameChg chg="add mod modGraphic">
          <ac:chgData name="Xiaowu Hu" userId="1c2ad0e2-5d15-48bc-b04e-219d9abe181a" providerId="ADAL" clId="{DFCDB954-EE52-4831-926B-5D5E180C16BF}" dt="2022-01-09T10:49:33.676" v="13947" actId="20577"/>
          <ac:graphicFrameMkLst>
            <pc:docMk/>
            <pc:sldMk cId="2831509196" sldId="322"/>
            <ac:graphicFrameMk id="64" creationId="{CA66F9E2-971B-4FE4-89FC-D8BC1F40DEDB}"/>
          </ac:graphicFrameMkLst>
        </pc:graphicFrameChg>
        <pc:cxnChg chg="add mod">
          <ac:chgData name="Xiaowu Hu" userId="1c2ad0e2-5d15-48bc-b04e-219d9abe181a" providerId="ADAL" clId="{DFCDB954-EE52-4831-926B-5D5E180C16BF}" dt="2022-01-09T10:41:32.991" v="13724" actId="1037"/>
          <ac:cxnSpMkLst>
            <pc:docMk/>
            <pc:sldMk cId="2831509196" sldId="322"/>
            <ac:cxnSpMk id="5" creationId="{116EAFA0-F17E-4A90-93CB-7DF42856CF46}"/>
          </ac:cxnSpMkLst>
        </pc:cxnChg>
        <pc:cxnChg chg="add mod">
          <ac:chgData name="Xiaowu Hu" userId="1c2ad0e2-5d15-48bc-b04e-219d9abe181a" providerId="ADAL" clId="{DFCDB954-EE52-4831-926B-5D5E180C16BF}" dt="2022-01-09T10:41:32.991" v="13724" actId="1037"/>
          <ac:cxnSpMkLst>
            <pc:docMk/>
            <pc:sldMk cId="2831509196" sldId="322"/>
            <ac:cxnSpMk id="7" creationId="{F5BCE291-2DE8-4705-A110-7F68359274B6}"/>
          </ac:cxnSpMkLst>
        </pc:cxnChg>
        <pc:cxnChg chg="add mod">
          <ac:chgData name="Xiaowu Hu" userId="1c2ad0e2-5d15-48bc-b04e-219d9abe181a" providerId="ADAL" clId="{DFCDB954-EE52-4831-926B-5D5E180C16BF}" dt="2022-01-09T10:41:32.991" v="13724" actId="1037"/>
          <ac:cxnSpMkLst>
            <pc:docMk/>
            <pc:sldMk cId="2831509196" sldId="322"/>
            <ac:cxnSpMk id="18" creationId="{B9BD73CC-810D-4E02-8B72-95D61AD945B3}"/>
          </ac:cxnSpMkLst>
        </pc:cxnChg>
        <pc:cxnChg chg="add mod">
          <ac:chgData name="Xiaowu Hu" userId="1c2ad0e2-5d15-48bc-b04e-219d9abe181a" providerId="ADAL" clId="{DFCDB954-EE52-4831-926B-5D5E180C16BF}" dt="2022-01-09T10:41:32.991" v="13724" actId="1037"/>
          <ac:cxnSpMkLst>
            <pc:docMk/>
            <pc:sldMk cId="2831509196" sldId="322"/>
            <ac:cxnSpMk id="20" creationId="{75881770-F384-485A-BA4B-08E3B485B110}"/>
          </ac:cxnSpMkLst>
        </pc:cxnChg>
        <pc:cxnChg chg="add mod">
          <ac:chgData name="Xiaowu Hu" userId="1c2ad0e2-5d15-48bc-b04e-219d9abe181a" providerId="ADAL" clId="{DFCDB954-EE52-4831-926B-5D5E180C16BF}" dt="2022-01-09T10:41:32.991" v="13724" actId="1037"/>
          <ac:cxnSpMkLst>
            <pc:docMk/>
            <pc:sldMk cId="2831509196" sldId="322"/>
            <ac:cxnSpMk id="24" creationId="{6151F90D-5777-4932-A227-3EFB6991BCC4}"/>
          </ac:cxnSpMkLst>
        </pc:cxnChg>
        <pc:cxnChg chg="add mod">
          <ac:chgData name="Xiaowu Hu" userId="1c2ad0e2-5d15-48bc-b04e-219d9abe181a" providerId="ADAL" clId="{DFCDB954-EE52-4831-926B-5D5E180C16BF}" dt="2022-01-09T10:41:32.991" v="13724" actId="1037"/>
          <ac:cxnSpMkLst>
            <pc:docMk/>
            <pc:sldMk cId="2831509196" sldId="322"/>
            <ac:cxnSpMk id="28" creationId="{8F0C4590-1E52-44A7-B51F-2E83A01233BE}"/>
          </ac:cxnSpMkLst>
        </pc:cxnChg>
        <pc:cxnChg chg="add mod">
          <ac:chgData name="Xiaowu Hu" userId="1c2ad0e2-5d15-48bc-b04e-219d9abe181a" providerId="ADAL" clId="{DFCDB954-EE52-4831-926B-5D5E180C16BF}" dt="2022-01-09T10:41:32.991" v="13724" actId="1037"/>
          <ac:cxnSpMkLst>
            <pc:docMk/>
            <pc:sldMk cId="2831509196" sldId="322"/>
            <ac:cxnSpMk id="33" creationId="{005FA3C2-0C8F-4860-806C-F072ED2917F0}"/>
          </ac:cxnSpMkLst>
        </pc:cxnChg>
        <pc:cxnChg chg="add mod">
          <ac:chgData name="Xiaowu Hu" userId="1c2ad0e2-5d15-48bc-b04e-219d9abe181a" providerId="ADAL" clId="{DFCDB954-EE52-4831-926B-5D5E180C16BF}" dt="2022-01-09T10:41:32.991" v="13724" actId="1037"/>
          <ac:cxnSpMkLst>
            <pc:docMk/>
            <pc:sldMk cId="2831509196" sldId="322"/>
            <ac:cxnSpMk id="37" creationId="{92859F58-197C-4617-B58A-9DD856D8F6FB}"/>
          </ac:cxnSpMkLst>
        </pc:cxnChg>
      </pc:sldChg>
      <pc:sldChg chg="addSp modSp new mod">
        <pc:chgData name="Xiaowu Hu" userId="1c2ad0e2-5d15-48bc-b04e-219d9abe181a" providerId="ADAL" clId="{DFCDB954-EE52-4831-926B-5D5E180C16BF}" dt="2022-01-15T07:23:14.147" v="17721" actId="1076"/>
        <pc:sldMkLst>
          <pc:docMk/>
          <pc:sldMk cId="1120646857" sldId="323"/>
        </pc:sldMkLst>
        <pc:spChg chg="mod">
          <ac:chgData name="Xiaowu Hu" userId="1c2ad0e2-5d15-48bc-b04e-219d9abe181a" providerId="ADAL" clId="{DFCDB954-EE52-4831-926B-5D5E180C16BF}" dt="2022-01-09T11:05:16.776" v="14259" actId="5793"/>
          <ac:spMkLst>
            <pc:docMk/>
            <pc:sldMk cId="1120646857" sldId="323"/>
            <ac:spMk id="2" creationId="{4FCDEC21-B48C-4B2B-B8D9-4E734F243EB6}"/>
          </ac:spMkLst>
        </pc:spChg>
        <pc:spChg chg="mod">
          <ac:chgData name="Xiaowu Hu" userId="1c2ad0e2-5d15-48bc-b04e-219d9abe181a" providerId="ADAL" clId="{DFCDB954-EE52-4831-926B-5D5E180C16BF}" dt="2022-01-15T04:45:04.389" v="15417" actId="20577"/>
          <ac:spMkLst>
            <pc:docMk/>
            <pc:sldMk cId="1120646857" sldId="323"/>
            <ac:spMk id="3" creationId="{F68ACDE4-E082-416F-845F-41D2DD72AA3D}"/>
          </ac:spMkLst>
        </pc:spChg>
        <pc:picChg chg="add mod">
          <ac:chgData name="Xiaowu Hu" userId="1c2ad0e2-5d15-48bc-b04e-219d9abe181a" providerId="ADAL" clId="{DFCDB954-EE52-4831-926B-5D5E180C16BF}" dt="2022-01-15T07:23:14.147" v="17721" actId="1076"/>
          <ac:picMkLst>
            <pc:docMk/>
            <pc:sldMk cId="1120646857" sldId="323"/>
            <ac:picMk id="3074" creationId="{98141419-7E95-489A-9F60-3D6E1E02FE7A}"/>
          </ac:picMkLst>
        </pc:picChg>
      </pc:sldChg>
      <pc:sldChg chg="modSp new mod">
        <pc:chgData name="Xiaowu Hu" userId="1c2ad0e2-5d15-48bc-b04e-219d9abe181a" providerId="ADAL" clId="{DFCDB954-EE52-4831-926B-5D5E180C16BF}" dt="2022-01-15T06:41:25.187" v="17309" actId="20577"/>
        <pc:sldMkLst>
          <pc:docMk/>
          <pc:sldMk cId="3552552896" sldId="324"/>
        </pc:sldMkLst>
        <pc:spChg chg="mod">
          <ac:chgData name="Xiaowu Hu" userId="1c2ad0e2-5d15-48bc-b04e-219d9abe181a" providerId="ADAL" clId="{DFCDB954-EE52-4831-926B-5D5E180C16BF}" dt="2022-01-09T11:06:46.284" v="14277" actId="20577"/>
          <ac:spMkLst>
            <pc:docMk/>
            <pc:sldMk cId="3552552896" sldId="324"/>
            <ac:spMk id="2" creationId="{6DECCC8F-275B-40EB-AD1A-2C61D0B7CD19}"/>
          </ac:spMkLst>
        </pc:spChg>
        <pc:spChg chg="mod">
          <ac:chgData name="Xiaowu Hu" userId="1c2ad0e2-5d15-48bc-b04e-219d9abe181a" providerId="ADAL" clId="{DFCDB954-EE52-4831-926B-5D5E180C16BF}" dt="2022-01-15T06:41:25.187" v="17309" actId="20577"/>
          <ac:spMkLst>
            <pc:docMk/>
            <pc:sldMk cId="3552552896" sldId="324"/>
            <ac:spMk id="3" creationId="{2DF9753E-7A04-4A1B-88B1-886EC18B9001}"/>
          </ac:spMkLst>
        </pc:spChg>
      </pc:sldChg>
      <pc:sldChg chg="modSp mod">
        <pc:chgData name="Xiaowu Hu" userId="1c2ad0e2-5d15-48bc-b04e-219d9abe181a" providerId="ADAL" clId="{DFCDB954-EE52-4831-926B-5D5E180C16BF}" dt="2022-01-15T06:47:38.657" v="17357" actId="20577"/>
        <pc:sldMkLst>
          <pc:docMk/>
          <pc:sldMk cId="2063560317" sldId="325"/>
        </pc:sldMkLst>
        <pc:spChg chg="mod">
          <ac:chgData name="Xiaowu Hu" userId="1c2ad0e2-5d15-48bc-b04e-219d9abe181a" providerId="ADAL" clId="{DFCDB954-EE52-4831-926B-5D5E180C16BF}" dt="2022-01-15T06:47:38.657" v="17357" actId="20577"/>
          <ac:spMkLst>
            <pc:docMk/>
            <pc:sldMk cId="2063560317" sldId="325"/>
            <ac:spMk id="5" creationId="{9192CC27-C12D-409A-A4EF-F3A87E1D3181}"/>
          </ac:spMkLst>
        </pc:spChg>
      </pc:sldChg>
      <pc:sldChg chg="modSp mod">
        <pc:chgData name="Xiaowu Hu" userId="1c2ad0e2-5d15-48bc-b04e-219d9abe181a" providerId="ADAL" clId="{DFCDB954-EE52-4831-926B-5D5E180C16BF}" dt="2022-01-15T05:45:40.133" v="17171" actId="20577"/>
        <pc:sldMkLst>
          <pc:docMk/>
          <pc:sldMk cId="3693398949" sldId="326"/>
        </pc:sldMkLst>
        <pc:spChg chg="mod">
          <ac:chgData name="Xiaowu Hu" userId="1c2ad0e2-5d15-48bc-b04e-219d9abe181a" providerId="ADAL" clId="{DFCDB954-EE52-4831-926B-5D5E180C16BF}" dt="2022-01-15T04:01:50.386" v="14592" actId="20577"/>
          <ac:spMkLst>
            <pc:docMk/>
            <pc:sldMk cId="3693398949" sldId="326"/>
            <ac:spMk id="2" creationId="{7C6F78F1-5084-467E-82A7-F5D12F11CAD7}"/>
          </ac:spMkLst>
        </pc:spChg>
        <pc:spChg chg="mod">
          <ac:chgData name="Xiaowu Hu" userId="1c2ad0e2-5d15-48bc-b04e-219d9abe181a" providerId="ADAL" clId="{DFCDB954-EE52-4831-926B-5D5E180C16BF}" dt="2022-01-15T05:45:40.133" v="17171" actId="20577"/>
          <ac:spMkLst>
            <pc:docMk/>
            <pc:sldMk cId="3693398949" sldId="326"/>
            <ac:spMk id="3" creationId="{8A71665B-ABCB-415D-A38D-922D37477098}"/>
          </ac:spMkLst>
        </pc:spChg>
      </pc:sldChg>
      <pc:sldChg chg="addSp modSp mod">
        <pc:chgData name="Xiaowu Hu" userId="1c2ad0e2-5d15-48bc-b04e-219d9abe181a" providerId="ADAL" clId="{DFCDB954-EE52-4831-926B-5D5E180C16BF}" dt="2022-01-15T06:40:31.772" v="17258" actId="1076"/>
        <pc:sldMkLst>
          <pc:docMk/>
          <pc:sldMk cId="2656750760" sldId="327"/>
        </pc:sldMkLst>
        <pc:spChg chg="mod">
          <ac:chgData name="Xiaowu Hu" userId="1c2ad0e2-5d15-48bc-b04e-219d9abe181a" providerId="ADAL" clId="{DFCDB954-EE52-4831-926B-5D5E180C16BF}" dt="2022-01-15T05:51:17.140" v="17190" actId="20577"/>
          <ac:spMkLst>
            <pc:docMk/>
            <pc:sldMk cId="2656750760" sldId="327"/>
            <ac:spMk id="3" creationId="{E4EE6ABE-07AD-4478-BCF5-5F77366A611A}"/>
          </ac:spMkLst>
        </pc:spChg>
        <pc:spChg chg="add mod">
          <ac:chgData name="Xiaowu Hu" userId="1c2ad0e2-5d15-48bc-b04e-219d9abe181a" providerId="ADAL" clId="{DFCDB954-EE52-4831-926B-5D5E180C16BF}" dt="2022-01-15T05:55:48.880" v="17241" actId="1076"/>
          <ac:spMkLst>
            <pc:docMk/>
            <pc:sldMk cId="2656750760" sldId="327"/>
            <ac:spMk id="4" creationId="{CA963E28-8A88-4B99-B8B1-2E4A8C2E2839}"/>
          </ac:spMkLst>
        </pc:spChg>
        <pc:picChg chg="add mod">
          <ac:chgData name="Xiaowu Hu" userId="1c2ad0e2-5d15-48bc-b04e-219d9abe181a" providerId="ADAL" clId="{DFCDB954-EE52-4831-926B-5D5E180C16BF}" dt="2022-01-15T06:40:31.772" v="17258" actId="1076"/>
          <ac:picMkLst>
            <pc:docMk/>
            <pc:sldMk cId="2656750760" sldId="327"/>
            <ac:picMk id="2050" creationId="{01BFCDF0-6CA1-470F-8892-AC6FE04B5793}"/>
          </ac:picMkLst>
        </pc:picChg>
      </pc:sldChg>
      <pc:sldChg chg="addSp modSp new mod ord">
        <pc:chgData name="Xiaowu Hu" userId="1c2ad0e2-5d15-48bc-b04e-219d9abe181a" providerId="ADAL" clId="{DFCDB954-EE52-4831-926B-5D5E180C16BF}" dt="2022-01-15T04:43:44.635" v="15396" actId="27636"/>
        <pc:sldMkLst>
          <pc:docMk/>
          <pc:sldMk cId="1251201378" sldId="328"/>
        </pc:sldMkLst>
        <pc:spChg chg="mod">
          <ac:chgData name="Xiaowu Hu" userId="1c2ad0e2-5d15-48bc-b04e-219d9abe181a" providerId="ADAL" clId="{DFCDB954-EE52-4831-926B-5D5E180C16BF}" dt="2022-01-15T04:08:39.042" v="14640" actId="20577"/>
          <ac:spMkLst>
            <pc:docMk/>
            <pc:sldMk cId="1251201378" sldId="328"/>
            <ac:spMk id="2" creationId="{B3FD9C1E-F38F-4A1E-AF98-100041ED049C}"/>
          </ac:spMkLst>
        </pc:spChg>
        <pc:spChg chg="mod">
          <ac:chgData name="Xiaowu Hu" userId="1c2ad0e2-5d15-48bc-b04e-219d9abe181a" providerId="ADAL" clId="{DFCDB954-EE52-4831-926B-5D5E180C16BF}" dt="2022-01-15T04:43:44.635" v="15396" actId="27636"/>
          <ac:spMkLst>
            <pc:docMk/>
            <pc:sldMk cId="1251201378" sldId="328"/>
            <ac:spMk id="3" creationId="{D67D8B87-DD51-4EA5-B05C-AF946C78DAF9}"/>
          </ac:spMkLst>
        </pc:spChg>
        <pc:picChg chg="add mod">
          <ac:chgData name="Xiaowu Hu" userId="1c2ad0e2-5d15-48bc-b04e-219d9abe181a" providerId="ADAL" clId="{DFCDB954-EE52-4831-926B-5D5E180C16BF}" dt="2022-01-15T04:21:46.945" v="15016" actId="1076"/>
          <ac:picMkLst>
            <pc:docMk/>
            <pc:sldMk cId="1251201378" sldId="328"/>
            <ac:picMk id="1026" creationId="{F8B72B8F-D3CA-4D13-9710-2D6ABF1F2C1B}"/>
          </ac:picMkLst>
        </pc:picChg>
        <pc:picChg chg="add mod">
          <ac:chgData name="Xiaowu Hu" userId="1c2ad0e2-5d15-48bc-b04e-219d9abe181a" providerId="ADAL" clId="{DFCDB954-EE52-4831-926B-5D5E180C16BF}" dt="2022-01-15T04:21:58.802" v="15019" actId="1076"/>
          <ac:picMkLst>
            <pc:docMk/>
            <pc:sldMk cId="1251201378" sldId="328"/>
            <ac:picMk id="1028" creationId="{216BBA45-5AD9-4DFD-9328-2574D2FD5EB3}"/>
          </ac:picMkLst>
        </pc:picChg>
      </pc:sldChg>
      <pc:sldChg chg="addSp delSp modSp new mod setBg setClrOvrMap">
        <pc:chgData name="Xiaowu Hu" userId="1c2ad0e2-5d15-48bc-b04e-219d9abe181a" providerId="ADAL" clId="{DFCDB954-EE52-4831-926B-5D5E180C16BF}" dt="2022-01-15T05:56:39.258" v="17256" actId="1076"/>
        <pc:sldMkLst>
          <pc:docMk/>
          <pc:sldMk cId="2994759793" sldId="329"/>
        </pc:sldMkLst>
        <pc:spChg chg="mod">
          <ac:chgData name="Xiaowu Hu" userId="1c2ad0e2-5d15-48bc-b04e-219d9abe181a" providerId="ADAL" clId="{DFCDB954-EE52-4831-926B-5D5E180C16BF}" dt="2022-01-15T05:55:58.492" v="17242" actId="26606"/>
          <ac:spMkLst>
            <pc:docMk/>
            <pc:sldMk cId="2994759793" sldId="329"/>
            <ac:spMk id="2" creationId="{1DBFFDEA-9814-476C-BA67-8EA3E4C64637}"/>
          </ac:spMkLst>
        </pc:spChg>
        <pc:spChg chg="mod">
          <ac:chgData name="Xiaowu Hu" userId="1c2ad0e2-5d15-48bc-b04e-219d9abe181a" providerId="ADAL" clId="{DFCDB954-EE52-4831-926B-5D5E180C16BF}" dt="2022-01-15T05:56:14.425" v="17246" actId="14100"/>
          <ac:spMkLst>
            <pc:docMk/>
            <pc:sldMk cId="2994759793" sldId="329"/>
            <ac:spMk id="3" creationId="{A45B2A2C-7DC4-4A8D-A325-400C7B320CB3}"/>
          </ac:spMkLst>
        </pc:spChg>
        <pc:spChg chg="add del">
          <ac:chgData name="Xiaowu Hu" userId="1c2ad0e2-5d15-48bc-b04e-219d9abe181a" providerId="ADAL" clId="{DFCDB954-EE52-4831-926B-5D5E180C16BF}" dt="2022-01-15T05:55:58.492" v="17242" actId="26606"/>
          <ac:spMkLst>
            <pc:docMk/>
            <pc:sldMk cId="2994759793" sldId="329"/>
            <ac:spMk id="7" creationId="{05325879-C4B2-475E-B853-DC8F21A63351}"/>
          </ac:spMkLst>
        </pc:spChg>
        <pc:spChg chg="add del">
          <ac:chgData name="Xiaowu Hu" userId="1c2ad0e2-5d15-48bc-b04e-219d9abe181a" providerId="ADAL" clId="{DFCDB954-EE52-4831-926B-5D5E180C16BF}" dt="2022-01-15T05:55:58.492" v="17242" actId="26606"/>
          <ac:spMkLst>
            <pc:docMk/>
            <pc:sldMk cId="2994759793" sldId="329"/>
            <ac:spMk id="8" creationId="{012C085F-3B19-420D-902A-B55695F5036C}"/>
          </ac:spMkLst>
        </pc:spChg>
        <pc:spChg chg="add del">
          <ac:chgData name="Xiaowu Hu" userId="1c2ad0e2-5d15-48bc-b04e-219d9abe181a" providerId="ADAL" clId="{DFCDB954-EE52-4831-926B-5D5E180C16BF}" dt="2022-01-15T05:40:35.944" v="17029" actId="26606"/>
          <ac:spMkLst>
            <pc:docMk/>
            <pc:sldMk cId="2994759793" sldId="329"/>
            <ac:spMk id="10" creationId="{04D65EFB-5E87-4639-A481-956B52E9D27C}"/>
          </ac:spMkLst>
        </pc:spChg>
        <pc:spChg chg="add mod">
          <ac:chgData name="Xiaowu Hu" userId="1c2ad0e2-5d15-48bc-b04e-219d9abe181a" providerId="ADAL" clId="{DFCDB954-EE52-4831-926B-5D5E180C16BF}" dt="2022-01-15T05:56:39.258" v="17256" actId="1076"/>
          <ac:spMkLst>
            <pc:docMk/>
            <pc:sldMk cId="2994759793" sldId="329"/>
            <ac:spMk id="11" creationId="{FAD31987-AC87-4A76-8C39-3282C416D272}"/>
          </ac:spMkLst>
        </pc:spChg>
        <pc:spChg chg="add del">
          <ac:chgData name="Xiaowu Hu" userId="1c2ad0e2-5d15-48bc-b04e-219d9abe181a" providerId="ADAL" clId="{DFCDB954-EE52-4831-926B-5D5E180C16BF}" dt="2022-01-15T05:40:35.944" v="17029" actId="26606"/>
          <ac:spMkLst>
            <pc:docMk/>
            <pc:sldMk cId="2994759793" sldId="329"/>
            <ac:spMk id="12" creationId="{2A3781C0-206F-4038-93FF-4CDA80B1D99C}"/>
          </ac:spMkLst>
        </pc:spChg>
        <pc:picChg chg="add mod">
          <ac:chgData name="Xiaowu Hu" userId="1c2ad0e2-5d15-48bc-b04e-219d9abe181a" providerId="ADAL" clId="{DFCDB954-EE52-4831-926B-5D5E180C16BF}" dt="2022-01-15T05:56:37.177" v="17255" actId="1076"/>
          <ac:picMkLst>
            <pc:docMk/>
            <pc:sldMk cId="2994759793" sldId="329"/>
            <ac:picMk id="5" creationId="{23063FCB-3446-47F3-856F-F1F4156BBBF8}"/>
          </ac:picMkLst>
        </pc:picChg>
      </pc:sldChg>
      <pc:sldChg chg="addSp delSp modSp new mod modAnim">
        <pc:chgData name="Xiaowu Hu" userId="1c2ad0e2-5d15-48bc-b04e-219d9abe181a" providerId="ADAL" clId="{DFCDB954-EE52-4831-926B-5D5E180C16BF}" dt="2022-01-15T07:04:19.411" v="17577" actId="14100"/>
        <pc:sldMkLst>
          <pc:docMk/>
          <pc:sldMk cId="1472922185" sldId="330"/>
        </pc:sldMkLst>
        <pc:spChg chg="mod">
          <ac:chgData name="Xiaowu Hu" userId="1c2ad0e2-5d15-48bc-b04e-219d9abe181a" providerId="ADAL" clId="{DFCDB954-EE52-4831-926B-5D5E180C16BF}" dt="2022-01-15T07:02:14.013" v="17528" actId="20577"/>
          <ac:spMkLst>
            <pc:docMk/>
            <pc:sldMk cId="1472922185" sldId="330"/>
            <ac:spMk id="2" creationId="{B2D3E874-B486-4DB4-BF97-82E0309CCDBC}"/>
          </ac:spMkLst>
        </pc:spChg>
        <pc:spChg chg="del">
          <ac:chgData name="Xiaowu Hu" userId="1c2ad0e2-5d15-48bc-b04e-219d9abe181a" providerId="ADAL" clId="{DFCDB954-EE52-4831-926B-5D5E180C16BF}" dt="2022-01-15T06:59:40.392" v="17462"/>
          <ac:spMkLst>
            <pc:docMk/>
            <pc:sldMk cId="1472922185" sldId="330"/>
            <ac:spMk id="3" creationId="{1A34C8BA-CF78-4667-9BC7-6F1B68170402}"/>
          </ac:spMkLst>
        </pc:spChg>
        <pc:picChg chg="add mod">
          <ac:chgData name="Xiaowu Hu" userId="1c2ad0e2-5d15-48bc-b04e-219d9abe181a" providerId="ADAL" clId="{DFCDB954-EE52-4831-926B-5D5E180C16BF}" dt="2022-01-15T07:04:19.411" v="17577" actId="14100"/>
          <ac:picMkLst>
            <pc:docMk/>
            <pc:sldMk cId="1472922185" sldId="330"/>
            <ac:picMk id="4" creationId="{04251446-6240-4A11-AA4B-089C5F627679}"/>
          </ac:picMkLst>
        </pc:picChg>
      </pc:sldChg>
      <pc:sldChg chg="addSp delSp modSp new mod modAnim">
        <pc:chgData name="Xiaowu Hu" userId="1c2ad0e2-5d15-48bc-b04e-219d9abe181a" providerId="ADAL" clId="{DFCDB954-EE52-4831-926B-5D5E180C16BF}" dt="2022-01-15T07:03:55.176" v="17574" actId="1038"/>
        <pc:sldMkLst>
          <pc:docMk/>
          <pc:sldMk cId="4162220824" sldId="331"/>
        </pc:sldMkLst>
        <pc:spChg chg="mod">
          <ac:chgData name="Xiaowu Hu" userId="1c2ad0e2-5d15-48bc-b04e-219d9abe181a" providerId="ADAL" clId="{DFCDB954-EE52-4831-926B-5D5E180C16BF}" dt="2022-01-15T07:03:04.351" v="17555" actId="20577"/>
          <ac:spMkLst>
            <pc:docMk/>
            <pc:sldMk cId="4162220824" sldId="331"/>
            <ac:spMk id="2" creationId="{3D074809-9C98-47F9-B2C6-E237DB8B8A8E}"/>
          </ac:spMkLst>
        </pc:spChg>
        <pc:spChg chg="del">
          <ac:chgData name="Xiaowu Hu" userId="1c2ad0e2-5d15-48bc-b04e-219d9abe181a" providerId="ADAL" clId="{DFCDB954-EE52-4831-926B-5D5E180C16BF}" dt="2022-01-15T07:00:10.198" v="17467"/>
          <ac:spMkLst>
            <pc:docMk/>
            <pc:sldMk cId="4162220824" sldId="331"/>
            <ac:spMk id="3" creationId="{E6319944-C5E9-40C9-B0DC-E3598CFD3EFB}"/>
          </ac:spMkLst>
        </pc:spChg>
        <pc:picChg chg="add mod">
          <ac:chgData name="Xiaowu Hu" userId="1c2ad0e2-5d15-48bc-b04e-219d9abe181a" providerId="ADAL" clId="{DFCDB954-EE52-4831-926B-5D5E180C16BF}" dt="2022-01-15T07:03:55.176" v="17574" actId="1038"/>
          <ac:picMkLst>
            <pc:docMk/>
            <pc:sldMk cId="4162220824" sldId="331"/>
            <ac:picMk id="4" creationId="{A7B6AD3C-E700-439A-BC77-DD02E3906C0D}"/>
          </ac:picMkLst>
        </pc:picChg>
      </pc:sldChg>
      <pc:sldChg chg="addSp delSp modSp new mod modAnim">
        <pc:chgData name="Xiaowu Hu" userId="1c2ad0e2-5d15-48bc-b04e-219d9abe181a" providerId="ADAL" clId="{DFCDB954-EE52-4831-926B-5D5E180C16BF}" dt="2022-01-15T07:05:14.112" v="17585" actId="14100"/>
        <pc:sldMkLst>
          <pc:docMk/>
          <pc:sldMk cId="2577777342" sldId="332"/>
        </pc:sldMkLst>
        <pc:spChg chg="mod">
          <ac:chgData name="Xiaowu Hu" userId="1c2ad0e2-5d15-48bc-b04e-219d9abe181a" providerId="ADAL" clId="{DFCDB954-EE52-4831-926B-5D5E180C16BF}" dt="2022-01-15T07:05:00.126" v="17582"/>
          <ac:spMkLst>
            <pc:docMk/>
            <pc:sldMk cId="2577777342" sldId="332"/>
            <ac:spMk id="2" creationId="{E99C838A-1675-4509-AB7B-560009D672E0}"/>
          </ac:spMkLst>
        </pc:spChg>
        <pc:spChg chg="del">
          <ac:chgData name="Xiaowu Hu" userId="1c2ad0e2-5d15-48bc-b04e-219d9abe181a" providerId="ADAL" clId="{DFCDB954-EE52-4831-926B-5D5E180C16BF}" dt="2022-01-15T07:00:25.765" v="17470"/>
          <ac:spMkLst>
            <pc:docMk/>
            <pc:sldMk cId="2577777342" sldId="332"/>
            <ac:spMk id="3" creationId="{2E3CFEFC-5224-45AC-94D0-9D44EF3BEA63}"/>
          </ac:spMkLst>
        </pc:spChg>
        <pc:picChg chg="add mod">
          <ac:chgData name="Xiaowu Hu" userId="1c2ad0e2-5d15-48bc-b04e-219d9abe181a" providerId="ADAL" clId="{DFCDB954-EE52-4831-926B-5D5E180C16BF}" dt="2022-01-15T07:05:14.112" v="17585" actId="14100"/>
          <ac:picMkLst>
            <pc:docMk/>
            <pc:sldMk cId="2577777342" sldId="332"/>
            <ac:picMk id="4" creationId="{63AF749C-76E7-4D3F-8A79-B3238DAC7FCA}"/>
          </ac:picMkLst>
        </pc:picChg>
      </pc:sldChg>
      <pc:sldChg chg="addSp delSp modSp new mod modClrScheme chgLayout">
        <pc:chgData name="Xiaowu Hu" userId="1c2ad0e2-5d15-48bc-b04e-219d9abe181a" providerId="ADAL" clId="{DFCDB954-EE52-4831-926B-5D5E180C16BF}" dt="2022-01-15T07:24:49.381" v="17806" actId="1036"/>
        <pc:sldMkLst>
          <pc:docMk/>
          <pc:sldMk cId="950489607" sldId="333"/>
        </pc:sldMkLst>
        <pc:spChg chg="del mod ord">
          <ac:chgData name="Xiaowu Hu" userId="1c2ad0e2-5d15-48bc-b04e-219d9abe181a" providerId="ADAL" clId="{DFCDB954-EE52-4831-926B-5D5E180C16BF}" dt="2022-01-15T07:23:56.197" v="17728" actId="700"/>
          <ac:spMkLst>
            <pc:docMk/>
            <pc:sldMk cId="950489607" sldId="333"/>
            <ac:spMk id="2" creationId="{F5CA3CCF-C9A3-4487-9D24-DD704740F296}"/>
          </ac:spMkLst>
        </pc:spChg>
        <pc:spChg chg="del mod ord">
          <ac:chgData name="Xiaowu Hu" userId="1c2ad0e2-5d15-48bc-b04e-219d9abe181a" providerId="ADAL" clId="{DFCDB954-EE52-4831-926B-5D5E180C16BF}" dt="2022-01-15T07:24:27.890" v="17738" actId="478"/>
          <ac:spMkLst>
            <pc:docMk/>
            <pc:sldMk cId="950489607" sldId="333"/>
            <ac:spMk id="3" creationId="{A94C01A7-BC3E-445E-8936-0454BADC480C}"/>
          </ac:spMkLst>
        </pc:spChg>
        <pc:spChg chg="add del mod ord">
          <ac:chgData name="Xiaowu Hu" userId="1c2ad0e2-5d15-48bc-b04e-219d9abe181a" providerId="ADAL" clId="{DFCDB954-EE52-4831-926B-5D5E180C16BF}" dt="2022-01-15T07:24:00.556" v="17729" actId="700"/>
          <ac:spMkLst>
            <pc:docMk/>
            <pc:sldMk cId="950489607" sldId="333"/>
            <ac:spMk id="4" creationId="{03329A95-CEAA-4131-8482-E0DC822F02AB}"/>
          </ac:spMkLst>
        </pc:spChg>
        <pc:spChg chg="add del mod ord">
          <ac:chgData name="Xiaowu Hu" userId="1c2ad0e2-5d15-48bc-b04e-219d9abe181a" providerId="ADAL" clId="{DFCDB954-EE52-4831-926B-5D5E180C16BF}" dt="2022-01-15T07:24:06.439" v="17730" actId="700"/>
          <ac:spMkLst>
            <pc:docMk/>
            <pc:sldMk cId="950489607" sldId="333"/>
            <ac:spMk id="5" creationId="{508A6414-0795-42CE-804C-1FB2041840AD}"/>
          </ac:spMkLst>
        </pc:spChg>
        <pc:spChg chg="add del mod ord">
          <ac:chgData name="Xiaowu Hu" userId="1c2ad0e2-5d15-48bc-b04e-219d9abe181a" providerId="ADAL" clId="{DFCDB954-EE52-4831-926B-5D5E180C16BF}" dt="2022-01-15T07:24:10.754" v="17731" actId="700"/>
          <ac:spMkLst>
            <pc:docMk/>
            <pc:sldMk cId="950489607" sldId="333"/>
            <ac:spMk id="6" creationId="{B97CACAE-D92E-4841-BD1D-1A87F124D605}"/>
          </ac:spMkLst>
        </pc:spChg>
        <pc:spChg chg="add del mod ord">
          <ac:chgData name="Xiaowu Hu" userId="1c2ad0e2-5d15-48bc-b04e-219d9abe181a" providerId="ADAL" clId="{DFCDB954-EE52-4831-926B-5D5E180C16BF}" dt="2022-01-15T07:24:10.754" v="17731" actId="700"/>
          <ac:spMkLst>
            <pc:docMk/>
            <pc:sldMk cId="950489607" sldId="333"/>
            <ac:spMk id="7" creationId="{70B7237F-7D3A-48CA-9D23-C305E520E184}"/>
          </ac:spMkLst>
        </pc:spChg>
        <pc:spChg chg="add del mod ord">
          <ac:chgData name="Xiaowu Hu" userId="1c2ad0e2-5d15-48bc-b04e-219d9abe181a" providerId="ADAL" clId="{DFCDB954-EE52-4831-926B-5D5E180C16BF}" dt="2022-01-15T07:24:15.532" v="17732" actId="700"/>
          <ac:spMkLst>
            <pc:docMk/>
            <pc:sldMk cId="950489607" sldId="333"/>
            <ac:spMk id="8" creationId="{90EB42B3-2F49-49EE-8464-AB95BC0BFE94}"/>
          </ac:spMkLst>
        </pc:spChg>
        <pc:spChg chg="add mod ord">
          <ac:chgData name="Xiaowu Hu" userId="1c2ad0e2-5d15-48bc-b04e-219d9abe181a" providerId="ADAL" clId="{DFCDB954-EE52-4831-926B-5D5E180C16BF}" dt="2022-01-15T07:24:49.381" v="17806" actId="1036"/>
          <ac:spMkLst>
            <pc:docMk/>
            <pc:sldMk cId="950489607" sldId="333"/>
            <ac:spMk id="9" creationId="{9623AE3D-698E-443F-9423-29C0474C1B14}"/>
          </ac:spMkLst>
        </pc:spChg>
        <pc:spChg chg="add del mod">
          <ac:chgData name="Xiaowu Hu" userId="1c2ad0e2-5d15-48bc-b04e-219d9abe181a" providerId="ADAL" clId="{DFCDB954-EE52-4831-926B-5D5E180C16BF}" dt="2022-01-15T07:24:30.628" v="17739" actId="478"/>
          <ac:spMkLst>
            <pc:docMk/>
            <pc:sldMk cId="950489607" sldId="333"/>
            <ac:spMk id="11" creationId="{A97C6B78-36B2-4687-B594-54434B8491A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FDB29E-BCED-4C10-9014-5CD8A117E65C}" type="doc">
      <dgm:prSet loTypeId="urn:microsoft.com/office/officeart/2005/8/layout/pList2" loCatId="list" qsTypeId="urn:microsoft.com/office/officeart/2005/8/quickstyle/simple1" qsCatId="simple" csTypeId="urn:microsoft.com/office/officeart/2005/8/colors/accent1_1" csCatId="accent1" phldr="1"/>
      <dgm:spPr/>
    </dgm:pt>
    <dgm:pt modelId="{C1B96DF2-8906-4A7B-A40D-EC64A1E02DB2}">
      <dgm:prSet phldrT="[Text]"/>
      <dgm:spPr/>
      <dgm:t>
        <a:bodyPr/>
        <a:lstStyle/>
        <a:p>
          <a:r>
            <a:rPr lang="zh-CN" altLang="en-US" dirty="0"/>
            <a:t>你选择了这扇门，仍然关闭</a:t>
          </a:r>
          <a:endParaRPr lang="en-US" dirty="0"/>
        </a:p>
      </dgm:t>
    </dgm:pt>
    <dgm:pt modelId="{D124CA00-3412-4850-A057-BDB361B0FEB7}" type="parTrans" cxnId="{CB9B63BE-BA19-400E-94E3-1399AC210CB1}">
      <dgm:prSet/>
      <dgm:spPr/>
      <dgm:t>
        <a:bodyPr/>
        <a:lstStyle/>
        <a:p>
          <a:endParaRPr lang="en-US"/>
        </a:p>
      </dgm:t>
    </dgm:pt>
    <dgm:pt modelId="{15564AAA-D9B7-484B-A880-21E581C8687C}" type="sibTrans" cxnId="{CB9B63BE-BA19-400E-94E3-1399AC210CB1}">
      <dgm:prSet/>
      <dgm:spPr/>
      <dgm:t>
        <a:bodyPr/>
        <a:lstStyle/>
        <a:p>
          <a:endParaRPr lang="en-US"/>
        </a:p>
      </dgm:t>
    </dgm:pt>
    <dgm:pt modelId="{61FB0D54-71F2-4BBA-B431-F786E907860A}">
      <dgm:prSet phldrT="[Text]"/>
      <dgm:spPr/>
      <dgm:t>
        <a:bodyPr/>
        <a:lstStyle/>
        <a:p>
          <a:r>
            <a:rPr lang="zh-CN" altLang="en-US" dirty="0"/>
            <a:t>此门关闭</a:t>
          </a:r>
          <a:endParaRPr lang="en-US" dirty="0"/>
        </a:p>
      </dgm:t>
    </dgm:pt>
    <dgm:pt modelId="{16E63CB3-F431-4945-AB19-B5F43456CCF9}" type="parTrans" cxnId="{913876EE-5B38-486A-9356-7CD4C0406D84}">
      <dgm:prSet/>
      <dgm:spPr/>
      <dgm:t>
        <a:bodyPr/>
        <a:lstStyle/>
        <a:p>
          <a:endParaRPr lang="en-US"/>
        </a:p>
      </dgm:t>
    </dgm:pt>
    <dgm:pt modelId="{5E851BED-F0A2-4C34-BF5A-9D3AEB0798B2}" type="sibTrans" cxnId="{913876EE-5B38-486A-9356-7CD4C0406D84}">
      <dgm:prSet/>
      <dgm:spPr/>
      <dgm:t>
        <a:bodyPr/>
        <a:lstStyle/>
        <a:p>
          <a:endParaRPr lang="en-US"/>
        </a:p>
      </dgm:t>
    </dgm:pt>
    <dgm:pt modelId="{6052B79A-94E7-47E8-94B6-A352D085635A}">
      <dgm:prSet phldrT="[Text]"/>
      <dgm:spPr/>
      <dgm:t>
        <a:bodyPr/>
        <a:lstStyle/>
        <a:p>
          <a:r>
            <a:rPr lang="zh-CN" altLang="en-US" dirty="0"/>
            <a:t>主持人打开了这扇门</a:t>
          </a:r>
          <a:endParaRPr lang="en-US" dirty="0"/>
        </a:p>
      </dgm:t>
    </dgm:pt>
    <dgm:pt modelId="{F9D8D369-91A1-4432-9A75-CE8114204834}" type="parTrans" cxnId="{89E11255-9E49-4CF7-80E3-D5466AAC4EBC}">
      <dgm:prSet/>
      <dgm:spPr/>
      <dgm:t>
        <a:bodyPr/>
        <a:lstStyle/>
        <a:p>
          <a:endParaRPr lang="en-US"/>
        </a:p>
      </dgm:t>
    </dgm:pt>
    <dgm:pt modelId="{8593DDD7-EB6E-4031-A90D-77389A9611E9}" type="sibTrans" cxnId="{89E11255-9E49-4CF7-80E3-D5466AAC4EBC}">
      <dgm:prSet/>
      <dgm:spPr/>
      <dgm:t>
        <a:bodyPr/>
        <a:lstStyle/>
        <a:p>
          <a:endParaRPr lang="en-US"/>
        </a:p>
      </dgm:t>
    </dgm:pt>
    <dgm:pt modelId="{66E30707-8608-4275-B2B8-DC9AF5841083}" type="pres">
      <dgm:prSet presAssocID="{21FDB29E-BCED-4C10-9014-5CD8A117E65C}" presName="Name0" presStyleCnt="0">
        <dgm:presLayoutVars>
          <dgm:dir/>
          <dgm:resizeHandles val="exact"/>
        </dgm:presLayoutVars>
      </dgm:prSet>
      <dgm:spPr/>
    </dgm:pt>
    <dgm:pt modelId="{9ADC9107-5860-4592-AAB2-E1E2CCA5675D}" type="pres">
      <dgm:prSet presAssocID="{21FDB29E-BCED-4C10-9014-5CD8A117E65C}" presName="bkgdShp" presStyleLbl="alignAccFollowNode1" presStyleIdx="0" presStyleCnt="1" custScaleY="99114" custLinFactNeighborX="39422"/>
      <dgm:spPr/>
    </dgm:pt>
    <dgm:pt modelId="{B80BE193-D701-4466-8AA3-C88BEE96A3B9}" type="pres">
      <dgm:prSet presAssocID="{21FDB29E-BCED-4C10-9014-5CD8A117E65C}" presName="linComp" presStyleCnt="0"/>
      <dgm:spPr/>
    </dgm:pt>
    <dgm:pt modelId="{C1736979-C630-49A4-89ED-EFB08BEF8F68}" type="pres">
      <dgm:prSet presAssocID="{C1B96DF2-8906-4A7B-A40D-EC64A1E02DB2}" presName="compNode" presStyleCnt="0"/>
      <dgm:spPr/>
    </dgm:pt>
    <dgm:pt modelId="{7ED0C2FF-778C-44B8-8C52-CA253CCDF4D3}" type="pres">
      <dgm:prSet presAssocID="{C1B96DF2-8906-4A7B-A40D-EC64A1E02DB2}" presName="node" presStyleLbl="node1" presStyleIdx="0" presStyleCnt="3">
        <dgm:presLayoutVars>
          <dgm:bulletEnabled val="1"/>
        </dgm:presLayoutVars>
      </dgm:prSet>
      <dgm:spPr/>
    </dgm:pt>
    <dgm:pt modelId="{C9009A7D-7E10-4895-BB80-8D2B35BDF9C6}" type="pres">
      <dgm:prSet presAssocID="{C1B96DF2-8906-4A7B-A40D-EC64A1E02DB2}" presName="invisiNode" presStyleLbl="node1" presStyleIdx="0" presStyleCnt="3"/>
      <dgm:spPr/>
    </dgm:pt>
    <dgm:pt modelId="{436A3F51-3EFB-496E-B2DB-F02BAFFA4979}" type="pres">
      <dgm:prSet presAssocID="{C1B96DF2-8906-4A7B-A40D-EC64A1E02DB2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4000" b="-14000"/>
          </a:stretch>
        </a:blipFill>
        <a:ln w="38100">
          <a:solidFill>
            <a:srgbClr val="00B050"/>
          </a:solidFill>
        </a:ln>
      </dgm:spPr>
      <dgm:extLst>
        <a:ext uri="{E40237B7-FDA0-4F09-8148-C483321AD2D9}">
          <dgm14:cNvPr xmlns:dgm14="http://schemas.microsoft.com/office/drawing/2010/diagram" id="0" name="" descr="Badge 1 outline"/>
        </a:ext>
      </dgm:extLst>
    </dgm:pt>
    <dgm:pt modelId="{944833D5-7B17-4243-AF64-B4937B1A0D0C}" type="pres">
      <dgm:prSet presAssocID="{15564AAA-D9B7-484B-A880-21E581C8687C}" presName="sibTrans" presStyleLbl="sibTrans2D1" presStyleIdx="0" presStyleCnt="0"/>
      <dgm:spPr/>
    </dgm:pt>
    <dgm:pt modelId="{288F1D53-B91F-42F4-8047-FC1129332D17}" type="pres">
      <dgm:prSet presAssocID="{61FB0D54-71F2-4BBA-B431-F786E907860A}" presName="compNode" presStyleCnt="0"/>
      <dgm:spPr/>
    </dgm:pt>
    <dgm:pt modelId="{1C82D0BE-762E-4A00-B4DA-6A0F0398D957}" type="pres">
      <dgm:prSet presAssocID="{61FB0D54-71F2-4BBA-B431-F786E907860A}" presName="node" presStyleLbl="node1" presStyleIdx="1" presStyleCnt="3">
        <dgm:presLayoutVars>
          <dgm:bulletEnabled val="1"/>
        </dgm:presLayoutVars>
      </dgm:prSet>
      <dgm:spPr/>
    </dgm:pt>
    <dgm:pt modelId="{496E2A14-1233-4FA7-80F7-D32EAE1DE7E9}" type="pres">
      <dgm:prSet presAssocID="{61FB0D54-71F2-4BBA-B431-F786E907860A}" presName="invisiNode" presStyleLbl="node1" presStyleIdx="1" presStyleCnt="3"/>
      <dgm:spPr/>
    </dgm:pt>
    <dgm:pt modelId="{90270BE3-1ED9-464D-9429-0ED466C143AE}" type="pres">
      <dgm:prSet presAssocID="{61FB0D54-71F2-4BBA-B431-F786E907860A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4000" b="-14000"/>
          </a:stretch>
        </a:blipFill>
        <a:ln w="38100">
          <a:solidFill>
            <a:srgbClr val="00B050"/>
          </a:solidFill>
        </a:ln>
      </dgm:spPr>
      <dgm:extLst>
        <a:ext uri="{E40237B7-FDA0-4F09-8148-C483321AD2D9}">
          <dgm14:cNvPr xmlns:dgm14="http://schemas.microsoft.com/office/drawing/2010/diagram" id="0" name="" descr="Badge outline"/>
        </a:ext>
      </dgm:extLst>
    </dgm:pt>
    <dgm:pt modelId="{3C6DA9E6-3B70-4A78-BBD3-693806BC8B37}" type="pres">
      <dgm:prSet presAssocID="{5E851BED-F0A2-4C34-BF5A-9D3AEB0798B2}" presName="sibTrans" presStyleLbl="sibTrans2D1" presStyleIdx="0" presStyleCnt="0"/>
      <dgm:spPr/>
    </dgm:pt>
    <dgm:pt modelId="{F7C7E1E6-E856-42E0-99A1-AC753B73B02D}" type="pres">
      <dgm:prSet presAssocID="{6052B79A-94E7-47E8-94B6-A352D085635A}" presName="compNode" presStyleCnt="0"/>
      <dgm:spPr/>
    </dgm:pt>
    <dgm:pt modelId="{93033B17-941C-4B86-9555-8FB14DEBF5E6}" type="pres">
      <dgm:prSet presAssocID="{6052B79A-94E7-47E8-94B6-A352D085635A}" presName="node" presStyleLbl="node1" presStyleIdx="2" presStyleCnt="3">
        <dgm:presLayoutVars>
          <dgm:bulletEnabled val="1"/>
        </dgm:presLayoutVars>
      </dgm:prSet>
      <dgm:spPr/>
    </dgm:pt>
    <dgm:pt modelId="{97A5723A-4F94-4057-8AB3-2DE4597FD966}" type="pres">
      <dgm:prSet presAssocID="{6052B79A-94E7-47E8-94B6-A352D085635A}" presName="invisiNode" presStyleLbl="node1" presStyleIdx="2" presStyleCnt="3"/>
      <dgm:spPr/>
    </dgm:pt>
    <dgm:pt modelId="{8382E84C-D50D-45CA-ADDA-22AEC4002CA1}" type="pres">
      <dgm:prSet presAssocID="{6052B79A-94E7-47E8-94B6-A352D085635A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4000" b="-14000"/>
          </a:stretch>
        </a:blipFill>
        <a:ln w="38100">
          <a:solidFill>
            <a:srgbClr val="FF0000"/>
          </a:solidFill>
          <a:prstDash val="dash"/>
        </a:ln>
      </dgm:spPr>
      <dgm:extLst>
        <a:ext uri="{E40237B7-FDA0-4F09-8148-C483321AD2D9}">
          <dgm14:cNvPr xmlns:dgm14="http://schemas.microsoft.com/office/drawing/2010/diagram" id="0" name="" descr="Badge 3 with solid fill"/>
        </a:ext>
      </dgm:extLst>
    </dgm:pt>
  </dgm:ptLst>
  <dgm:cxnLst>
    <dgm:cxn modelId="{2D73552F-DFCD-443A-8022-F2183A820EF4}" type="presOf" srcId="{21FDB29E-BCED-4C10-9014-5CD8A117E65C}" destId="{66E30707-8608-4275-B2B8-DC9AF5841083}" srcOrd="0" destOrd="0" presId="urn:microsoft.com/office/officeart/2005/8/layout/pList2"/>
    <dgm:cxn modelId="{6B381C42-DCCF-4768-B800-0A81D2CDB861}" type="presOf" srcId="{15564AAA-D9B7-484B-A880-21E581C8687C}" destId="{944833D5-7B17-4243-AF64-B4937B1A0D0C}" srcOrd="0" destOrd="0" presId="urn:microsoft.com/office/officeart/2005/8/layout/pList2"/>
    <dgm:cxn modelId="{89E11255-9E49-4CF7-80E3-D5466AAC4EBC}" srcId="{21FDB29E-BCED-4C10-9014-5CD8A117E65C}" destId="{6052B79A-94E7-47E8-94B6-A352D085635A}" srcOrd="2" destOrd="0" parTransId="{F9D8D369-91A1-4432-9A75-CE8114204834}" sibTransId="{8593DDD7-EB6E-4031-A90D-77389A9611E9}"/>
    <dgm:cxn modelId="{5C92E779-6EAF-4543-BCCA-945389402045}" type="presOf" srcId="{6052B79A-94E7-47E8-94B6-A352D085635A}" destId="{93033B17-941C-4B86-9555-8FB14DEBF5E6}" srcOrd="0" destOrd="0" presId="urn:microsoft.com/office/officeart/2005/8/layout/pList2"/>
    <dgm:cxn modelId="{C5AFEE8B-CBAC-4DA3-BF84-B6D7658BFD5D}" type="presOf" srcId="{61FB0D54-71F2-4BBA-B431-F786E907860A}" destId="{1C82D0BE-762E-4A00-B4DA-6A0F0398D957}" srcOrd="0" destOrd="0" presId="urn:microsoft.com/office/officeart/2005/8/layout/pList2"/>
    <dgm:cxn modelId="{21C516A7-680D-4F65-86EA-BCA2F012312D}" type="presOf" srcId="{5E851BED-F0A2-4C34-BF5A-9D3AEB0798B2}" destId="{3C6DA9E6-3B70-4A78-BBD3-693806BC8B37}" srcOrd="0" destOrd="0" presId="urn:microsoft.com/office/officeart/2005/8/layout/pList2"/>
    <dgm:cxn modelId="{CB9B63BE-BA19-400E-94E3-1399AC210CB1}" srcId="{21FDB29E-BCED-4C10-9014-5CD8A117E65C}" destId="{C1B96DF2-8906-4A7B-A40D-EC64A1E02DB2}" srcOrd="0" destOrd="0" parTransId="{D124CA00-3412-4850-A057-BDB361B0FEB7}" sibTransId="{15564AAA-D9B7-484B-A880-21E581C8687C}"/>
    <dgm:cxn modelId="{913876EE-5B38-486A-9356-7CD4C0406D84}" srcId="{21FDB29E-BCED-4C10-9014-5CD8A117E65C}" destId="{61FB0D54-71F2-4BBA-B431-F786E907860A}" srcOrd="1" destOrd="0" parTransId="{16E63CB3-F431-4945-AB19-B5F43456CCF9}" sibTransId="{5E851BED-F0A2-4C34-BF5A-9D3AEB0798B2}"/>
    <dgm:cxn modelId="{417652F7-6EA4-42EA-AF91-0D9565610D2A}" type="presOf" srcId="{C1B96DF2-8906-4A7B-A40D-EC64A1E02DB2}" destId="{7ED0C2FF-778C-44B8-8C52-CA253CCDF4D3}" srcOrd="0" destOrd="0" presId="urn:microsoft.com/office/officeart/2005/8/layout/pList2"/>
    <dgm:cxn modelId="{E546BB2A-710B-42E4-A5BD-E32688372989}" type="presParOf" srcId="{66E30707-8608-4275-B2B8-DC9AF5841083}" destId="{9ADC9107-5860-4592-AAB2-E1E2CCA5675D}" srcOrd="0" destOrd="0" presId="urn:microsoft.com/office/officeart/2005/8/layout/pList2"/>
    <dgm:cxn modelId="{E4E05E2D-D986-4376-8AA6-B23652CB7ED6}" type="presParOf" srcId="{66E30707-8608-4275-B2B8-DC9AF5841083}" destId="{B80BE193-D701-4466-8AA3-C88BEE96A3B9}" srcOrd="1" destOrd="0" presId="urn:microsoft.com/office/officeart/2005/8/layout/pList2"/>
    <dgm:cxn modelId="{D1EFE441-E62F-4E0F-85E9-20FD6EE9F852}" type="presParOf" srcId="{B80BE193-D701-4466-8AA3-C88BEE96A3B9}" destId="{C1736979-C630-49A4-89ED-EFB08BEF8F68}" srcOrd="0" destOrd="0" presId="urn:microsoft.com/office/officeart/2005/8/layout/pList2"/>
    <dgm:cxn modelId="{48C715C8-2B7B-4FD4-869D-486524FCF7E5}" type="presParOf" srcId="{C1736979-C630-49A4-89ED-EFB08BEF8F68}" destId="{7ED0C2FF-778C-44B8-8C52-CA253CCDF4D3}" srcOrd="0" destOrd="0" presId="urn:microsoft.com/office/officeart/2005/8/layout/pList2"/>
    <dgm:cxn modelId="{ECD3E40F-2F9D-4AFA-A882-2900A117E273}" type="presParOf" srcId="{C1736979-C630-49A4-89ED-EFB08BEF8F68}" destId="{C9009A7D-7E10-4895-BB80-8D2B35BDF9C6}" srcOrd="1" destOrd="0" presId="urn:microsoft.com/office/officeart/2005/8/layout/pList2"/>
    <dgm:cxn modelId="{B8E76D1E-9D68-48F3-8FD9-6AE9FF0539AD}" type="presParOf" srcId="{C1736979-C630-49A4-89ED-EFB08BEF8F68}" destId="{436A3F51-3EFB-496E-B2DB-F02BAFFA4979}" srcOrd="2" destOrd="0" presId="urn:microsoft.com/office/officeart/2005/8/layout/pList2"/>
    <dgm:cxn modelId="{90FF1419-FBA0-451E-A478-C17E9A8F800B}" type="presParOf" srcId="{B80BE193-D701-4466-8AA3-C88BEE96A3B9}" destId="{944833D5-7B17-4243-AF64-B4937B1A0D0C}" srcOrd="1" destOrd="0" presId="urn:microsoft.com/office/officeart/2005/8/layout/pList2"/>
    <dgm:cxn modelId="{CC91B212-7585-4D6B-B516-A3FD6CEE4F96}" type="presParOf" srcId="{B80BE193-D701-4466-8AA3-C88BEE96A3B9}" destId="{288F1D53-B91F-42F4-8047-FC1129332D17}" srcOrd="2" destOrd="0" presId="urn:microsoft.com/office/officeart/2005/8/layout/pList2"/>
    <dgm:cxn modelId="{15C1A862-6917-492B-A5D8-8DAE694C38BA}" type="presParOf" srcId="{288F1D53-B91F-42F4-8047-FC1129332D17}" destId="{1C82D0BE-762E-4A00-B4DA-6A0F0398D957}" srcOrd="0" destOrd="0" presId="urn:microsoft.com/office/officeart/2005/8/layout/pList2"/>
    <dgm:cxn modelId="{ABF80F62-AA1E-4574-BDE5-2E4F71DC255F}" type="presParOf" srcId="{288F1D53-B91F-42F4-8047-FC1129332D17}" destId="{496E2A14-1233-4FA7-80F7-D32EAE1DE7E9}" srcOrd="1" destOrd="0" presId="urn:microsoft.com/office/officeart/2005/8/layout/pList2"/>
    <dgm:cxn modelId="{D2ACD983-FDAE-413B-ADB7-60BF4F5DFB57}" type="presParOf" srcId="{288F1D53-B91F-42F4-8047-FC1129332D17}" destId="{90270BE3-1ED9-464D-9429-0ED466C143AE}" srcOrd="2" destOrd="0" presId="urn:microsoft.com/office/officeart/2005/8/layout/pList2"/>
    <dgm:cxn modelId="{1F9A02AC-4145-4C37-AFE5-7FC687A6A735}" type="presParOf" srcId="{B80BE193-D701-4466-8AA3-C88BEE96A3B9}" destId="{3C6DA9E6-3B70-4A78-BBD3-693806BC8B37}" srcOrd="3" destOrd="0" presId="urn:microsoft.com/office/officeart/2005/8/layout/pList2"/>
    <dgm:cxn modelId="{8F0C5523-8B54-469B-90FF-7878C963A6AC}" type="presParOf" srcId="{B80BE193-D701-4466-8AA3-C88BEE96A3B9}" destId="{F7C7E1E6-E856-42E0-99A1-AC753B73B02D}" srcOrd="4" destOrd="0" presId="urn:microsoft.com/office/officeart/2005/8/layout/pList2"/>
    <dgm:cxn modelId="{64380C49-B24B-4268-B903-A23195A8FF2F}" type="presParOf" srcId="{F7C7E1E6-E856-42E0-99A1-AC753B73B02D}" destId="{93033B17-941C-4B86-9555-8FB14DEBF5E6}" srcOrd="0" destOrd="0" presId="urn:microsoft.com/office/officeart/2005/8/layout/pList2"/>
    <dgm:cxn modelId="{5F87BE25-4397-4696-B706-93EED0182796}" type="presParOf" srcId="{F7C7E1E6-E856-42E0-99A1-AC753B73B02D}" destId="{97A5723A-4F94-4057-8AB3-2DE4597FD966}" srcOrd="1" destOrd="0" presId="urn:microsoft.com/office/officeart/2005/8/layout/pList2"/>
    <dgm:cxn modelId="{F3EB0D68-DA7C-49B8-B8B4-8DDEA6DF1DFD}" type="presParOf" srcId="{F7C7E1E6-E856-42E0-99A1-AC753B73B02D}" destId="{8382E84C-D50D-45CA-ADDA-22AEC4002CA1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5B4106-4154-4751-86B9-751D6C2B2150}" type="doc">
      <dgm:prSet loTypeId="urn:microsoft.com/office/officeart/2008/layout/LinedList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B8A7E888-9CD1-4007-8603-4832724BC934}">
      <dgm:prSet/>
      <dgm:spPr/>
      <dgm:t>
        <a:bodyPr/>
        <a:lstStyle/>
        <a:p>
          <a:r>
            <a:rPr lang="zh-CN" dirty="0"/>
            <a:t>经验归纳</a:t>
          </a:r>
          <a:endParaRPr lang="en-US" dirty="0"/>
        </a:p>
      </dgm:t>
    </dgm:pt>
    <dgm:pt modelId="{7191ED61-A775-4919-9827-1FDC331220EC}" type="parTrans" cxnId="{AED4EEF5-462E-42AC-A2FF-669E82D3F96F}">
      <dgm:prSet/>
      <dgm:spPr/>
      <dgm:t>
        <a:bodyPr/>
        <a:lstStyle/>
        <a:p>
          <a:endParaRPr lang="en-US"/>
        </a:p>
      </dgm:t>
    </dgm:pt>
    <dgm:pt modelId="{512E00E0-664F-47D2-848E-1D653DF532BB}" type="sibTrans" cxnId="{AED4EEF5-462E-42AC-A2FF-669E82D3F96F}">
      <dgm:prSet/>
      <dgm:spPr/>
      <dgm:t>
        <a:bodyPr/>
        <a:lstStyle/>
        <a:p>
          <a:endParaRPr lang="en-US"/>
        </a:p>
      </dgm:t>
    </dgm:pt>
    <dgm:pt modelId="{6B85CD47-476F-487B-AFAA-ADD166CA0DD3}">
      <dgm:prSet/>
      <dgm:spPr/>
      <dgm:t>
        <a:bodyPr/>
        <a:lstStyle/>
        <a:p>
          <a:r>
            <a:rPr lang="zh-CN" dirty="0"/>
            <a:t>理论推导</a:t>
          </a:r>
          <a:endParaRPr lang="en-US" dirty="0"/>
        </a:p>
      </dgm:t>
    </dgm:pt>
    <dgm:pt modelId="{C864C480-6D9E-4C97-858D-CE36DB2ED6D0}" type="parTrans" cxnId="{69D5434D-63CF-4A59-90F8-148B7846BCE8}">
      <dgm:prSet/>
      <dgm:spPr/>
      <dgm:t>
        <a:bodyPr/>
        <a:lstStyle/>
        <a:p>
          <a:endParaRPr lang="en-US"/>
        </a:p>
      </dgm:t>
    </dgm:pt>
    <dgm:pt modelId="{EC8B4A72-1F9C-4C44-83FA-91D00EFC1016}" type="sibTrans" cxnId="{69D5434D-63CF-4A59-90F8-148B7846BCE8}">
      <dgm:prSet/>
      <dgm:spPr/>
      <dgm:t>
        <a:bodyPr/>
        <a:lstStyle/>
        <a:p>
          <a:endParaRPr lang="en-US"/>
        </a:p>
      </dgm:t>
    </dgm:pt>
    <dgm:pt modelId="{7E921A38-DCD8-427F-98B7-487F1294C260}">
      <dgm:prSet/>
      <dgm:spPr/>
      <dgm:t>
        <a:bodyPr/>
        <a:lstStyle/>
        <a:p>
          <a:r>
            <a:rPr lang="zh-CN" dirty="0"/>
            <a:t>代码模拟</a:t>
          </a:r>
          <a:endParaRPr lang="en-US" dirty="0"/>
        </a:p>
      </dgm:t>
    </dgm:pt>
    <dgm:pt modelId="{461B5AF1-6750-4892-A1C9-C96312384E18}" type="parTrans" cxnId="{8C559F9D-4623-4431-B9E5-6644851C3EEB}">
      <dgm:prSet/>
      <dgm:spPr/>
      <dgm:t>
        <a:bodyPr/>
        <a:lstStyle/>
        <a:p>
          <a:endParaRPr lang="en-US"/>
        </a:p>
      </dgm:t>
    </dgm:pt>
    <dgm:pt modelId="{C5A3CE0E-B3E7-4871-8B12-D88542723390}" type="sibTrans" cxnId="{8C559F9D-4623-4431-B9E5-6644851C3EEB}">
      <dgm:prSet/>
      <dgm:spPr/>
      <dgm:t>
        <a:bodyPr/>
        <a:lstStyle/>
        <a:p>
          <a:endParaRPr lang="en-US"/>
        </a:p>
      </dgm:t>
    </dgm:pt>
    <dgm:pt modelId="{F9AD0DDB-E30F-4537-862A-E298488B7D44}">
      <dgm:prSet/>
      <dgm:spPr/>
      <dgm:t>
        <a:bodyPr/>
        <a:lstStyle/>
        <a:p>
          <a:r>
            <a:rPr lang="zh-CN" altLang="en-US" dirty="0"/>
            <a:t>穷举可能</a:t>
          </a:r>
          <a:endParaRPr lang="en-US" dirty="0"/>
        </a:p>
      </dgm:t>
    </dgm:pt>
    <dgm:pt modelId="{80A646B1-ED2F-4664-A820-D0DBF5A7CD1A}" type="parTrans" cxnId="{BAD6C195-1611-4CE2-8753-C239699D3560}">
      <dgm:prSet/>
      <dgm:spPr/>
      <dgm:t>
        <a:bodyPr/>
        <a:lstStyle/>
        <a:p>
          <a:endParaRPr lang="en-US"/>
        </a:p>
      </dgm:t>
    </dgm:pt>
    <dgm:pt modelId="{F15179FA-1E5E-49C9-B696-1183C24EAEA5}" type="sibTrans" cxnId="{BAD6C195-1611-4CE2-8753-C239699D3560}">
      <dgm:prSet/>
      <dgm:spPr/>
      <dgm:t>
        <a:bodyPr/>
        <a:lstStyle/>
        <a:p>
          <a:endParaRPr lang="en-US"/>
        </a:p>
      </dgm:t>
    </dgm:pt>
    <dgm:pt modelId="{3C38EC3E-5D86-4955-B23E-E20E9566589E}" type="pres">
      <dgm:prSet presAssocID="{085B4106-4154-4751-86B9-751D6C2B2150}" presName="vert0" presStyleCnt="0">
        <dgm:presLayoutVars>
          <dgm:dir/>
          <dgm:animOne val="branch"/>
          <dgm:animLvl val="lvl"/>
        </dgm:presLayoutVars>
      </dgm:prSet>
      <dgm:spPr/>
    </dgm:pt>
    <dgm:pt modelId="{041F374F-1668-437C-A996-61FFB64FDC14}" type="pres">
      <dgm:prSet presAssocID="{B8A7E888-9CD1-4007-8603-4832724BC934}" presName="thickLine" presStyleLbl="alignNode1" presStyleIdx="0" presStyleCnt="4"/>
      <dgm:spPr/>
    </dgm:pt>
    <dgm:pt modelId="{81E6A634-DDAF-4E5B-B16B-C793B1B3381B}" type="pres">
      <dgm:prSet presAssocID="{B8A7E888-9CD1-4007-8603-4832724BC934}" presName="horz1" presStyleCnt="0"/>
      <dgm:spPr/>
    </dgm:pt>
    <dgm:pt modelId="{E52B9966-2F5C-4AAC-A28B-89383A3DF342}" type="pres">
      <dgm:prSet presAssocID="{B8A7E888-9CD1-4007-8603-4832724BC934}" presName="tx1" presStyleLbl="revTx" presStyleIdx="0" presStyleCnt="4"/>
      <dgm:spPr/>
    </dgm:pt>
    <dgm:pt modelId="{5E00DE7D-E6FF-41CC-852F-B3939E69A2D2}" type="pres">
      <dgm:prSet presAssocID="{B8A7E888-9CD1-4007-8603-4832724BC934}" presName="vert1" presStyleCnt="0"/>
      <dgm:spPr/>
    </dgm:pt>
    <dgm:pt modelId="{88950657-2F89-4723-85EA-371968B64340}" type="pres">
      <dgm:prSet presAssocID="{F9AD0DDB-E30F-4537-862A-E298488B7D44}" presName="thickLine" presStyleLbl="alignNode1" presStyleIdx="1" presStyleCnt="4"/>
      <dgm:spPr/>
    </dgm:pt>
    <dgm:pt modelId="{BA17ED65-7075-4558-8D5A-FDBA90F7E7D3}" type="pres">
      <dgm:prSet presAssocID="{F9AD0DDB-E30F-4537-862A-E298488B7D44}" presName="horz1" presStyleCnt="0"/>
      <dgm:spPr/>
    </dgm:pt>
    <dgm:pt modelId="{0DBA565C-83A8-467D-AADD-D8E643556631}" type="pres">
      <dgm:prSet presAssocID="{F9AD0DDB-E30F-4537-862A-E298488B7D44}" presName="tx1" presStyleLbl="revTx" presStyleIdx="1" presStyleCnt="4"/>
      <dgm:spPr/>
    </dgm:pt>
    <dgm:pt modelId="{387DF684-CBD6-4633-AA36-4E395AA68C30}" type="pres">
      <dgm:prSet presAssocID="{F9AD0DDB-E30F-4537-862A-E298488B7D44}" presName="vert1" presStyleCnt="0"/>
      <dgm:spPr/>
    </dgm:pt>
    <dgm:pt modelId="{7E281421-E68A-44AA-9E7A-3E56E0426945}" type="pres">
      <dgm:prSet presAssocID="{6B85CD47-476F-487B-AFAA-ADD166CA0DD3}" presName="thickLine" presStyleLbl="alignNode1" presStyleIdx="2" presStyleCnt="4"/>
      <dgm:spPr/>
    </dgm:pt>
    <dgm:pt modelId="{9B6FE54C-82AA-4A65-8B32-CF1A1CDFEF8C}" type="pres">
      <dgm:prSet presAssocID="{6B85CD47-476F-487B-AFAA-ADD166CA0DD3}" presName="horz1" presStyleCnt="0"/>
      <dgm:spPr/>
    </dgm:pt>
    <dgm:pt modelId="{6A64E80F-BA4D-40ED-8805-3C26449EEFBD}" type="pres">
      <dgm:prSet presAssocID="{6B85CD47-476F-487B-AFAA-ADD166CA0DD3}" presName="tx1" presStyleLbl="revTx" presStyleIdx="2" presStyleCnt="4"/>
      <dgm:spPr/>
    </dgm:pt>
    <dgm:pt modelId="{0883498A-00EB-4081-BD1A-1A29979F827A}" type="pres">
      <dgm:prSet presAssocID="{6B85CD47-476F-487B-AFAA-ADD166CA0DD3}" presName="vert1" presStyleCnt="0"/>
      <dgm:spPr/>
    </dgm:pt>
    <dgm:pt modelId="{8C0A76C2-82DD-4FF0-AB9E-A5DCF0A4EAF2}" type="pres">
      <dgm:prSet presAssocID="{7E921A38-DCD8-427F-98B7-487F1294C260}" presName="thickLine" presStyleLbl="alignNode1" presStyleIdx="3" presStyleCnt="4"/>
      <dgm:spPr/>
    </dgm:pt>
    <dgm:pt modelId="{19F3AE9E-DCF6-4519-88BE-C34C737655D7}" type="pres">
      <dgm:prSet presAssocID="{7E921A38-DCD8-427F-98B7-487F1294C260}" presName="horz1" presStyleCnt="0"/>
      <dgm:spPr/>
    </dgm:pt>
    <dgm:pt modelId="{98D25E2C-C510-4907-837F-0757C91F3C39}" type="pres">
      <dgm:prSet presAssocID="{7E921A38-DCD8-427F-98B7-487F1294C260}" presName="tx1" presStyleLbl="revTx" presStyleIdx="3" presStyleCnt="4"/>
      <dgm:spPr/>
    </dgm:pt>
    <dgm:pt modelId="{C831CE4E-E592-4C1C-995D-34D62F15F06C}" type="pres">
      <dgm:prSet presAssocID="{7E921A38-DCD8-427F-98B7-487F1294C260}" presName="vert1" presStyleCnt="0"/>
      <dgm:spPr/>
    </dgm:pt>
  </dgm:ptLst>
  <dgm:cxnLst>
    <dgm:cxn modelId="{A1F03B00-30C9-4DA7-B827-3DF4F9B06FD9}" type="presOf" srcId="{7E921A38-DCD8-427F-98B7-487F1294C260}" destId="{98D25E2C-C510-4907-837F-0757C91F3C39}" srcOrd="0" destOrd="0" presId="urn:microsoft.com/office/officeart/2008/layout/LinedList"/>
    <dgm:cxn modelId="{F49BC123-BB2C-4695-91E4-EA1CD77B030D}" type="presOf" srcId="{B8A7E888-9CD1-4007-8603-4832724BC934}" destId="{E52B9966-2F5C-4AAC-A28B-89383A3DF342}" srcOrd="0" destOrd="0" presId="urn:microsoft.com/office/officeart/2008/layout/LinedList"/>
    <dgm:cxn modelId="{69D5434D-63CF-4A59-90F8-148B7846BCE8}" srcId="{085B4106-4154-4751-86B9-751D6C2B2150}" destId="{6B85CD47-476F-487B-AFAA-ADD166CA0DD3}" srcOrd="2" destOrd="0" parTransId="{C864C480-6D9E-4C97-858D-CE36DB2ED6D0}" sibTransId="{EC8B4A72-1F9C-4C44-83FA-91D00EFC1016}"/>
    <dgm:cxn modelId="{935EDC7C-2A2B-4B4B-A94E-8A3A01019166}" type="presOf" srcId="{6B85CD47-476F-487B-AFAA-ADD166CA0DD3}" destId="{6A64E80F-BA4D-40ED-8805-3C26449EEFBD}" srcOrd="0" destOrd="0" presId="urn:microsoft.com/office/officeart/2008/layout/LinedList"/>
    <dgm:cxn modelId="{BAD6C195-1611-4CE2-8753-C239699D3560}" srcId="{085B4106-4154-4751-86B9-751D6C2B2150}" destId="{F9AD0DDB-E30F-4537-862A-E298488B7D44}" srcOrd="1" destOrd="0" parTransId="{80A646B1-ED2F-4664-A820-D0DBF5A7CD1A}" sibTransId="{F15179FA-1E5E-49C9-B696-1183C24EAEA5}"/>
    <dgm:cxn modelId="{8C559F9D-4623-4431-B9E5-6644851C3EEB}" srcId="{085B4106-4154-4751-86B9-751D6C2B2150}" destId="{7E921A38-DCD8-427F-98B7-487F1294C260}" srcOrd="3" destOrd="0" parTransId="{461B5AF1-6750-4892-A1C9-C96312384E18}" sibTransId="{C5A3CE0E-B3E7-4871-8B12-D88542723390}"/>
    <dgm:cxn modelId="{F39CFABE-3D25-4DA4-9DF8-CF8FBED4915D}" type="presOf" srcId="{F9AD0DDB-E30F-4537-862A-E298488B7D44}" destId="{0DBA565C-83A8-467D-AADD-D8E643556631}" srcOrd="0" destOrd="0" presId="urn:microsoft.com/office/officeart/2008/layout/LinedList"/>
    <dgm:cxn modelId="{AED4EEF5-462E-42AC-A2FF-669E82D3F96F}" srcId="{085B4106-4154-4751-86B9-751D6C2B2150}" destId="{B8A7E888-9CD1-4007-8603-4832724BC934}" srcOrd="0" destOrd="0" parTransId="{7191ED61-A775-4919-9827-1FDC331220EC}" sibTransId="{512E00E0-664F-47D2-848E-1D653DF532BB}"/>
    <dgm:cxn modelId="{431C73FF-74EB-4ACB-BFE8-0B973A4DEEC4}" type="presOf" srcId="{085B4106-4154-4751-86B9-751D6C2B2150}" destId="{3C38EC3E-5D86-4955-B23E-E20E9566589E}" srcOrd="0" destOrd="0" presId="urn:microsoft.com/office/officeart/2008/layout/LinedList"/>
    <dgm:cxn modelId="{7A904B5F-A9EF-44A0-9F7D-ED7298BEBE59}" type="presParOf" srcId="{3C38EC3E-5D86-4955-B23E-E20E9566589E}" destId="{041F374F-1668-437C-A996-61FFB64FDC14}" srcOrd="0" destOrd="0" presId="urn:microsoft.com/office/officeart/2008/layout/LinedList"/>
    <dgm:cxn modelId="{518D6C1D-DAAB-4795-B94B-623560455A0E}" type="presParOf" srcId="{3C38EC3E-5D86-4955-B23E-E20E9566589E}" destId="{81E6A634-DDAF-4E5B-B16B-C793B1B3381B}" srcOrd="1" destOrd="0" presId="urn:microsoft.com/office/officeart/2008/layout/LinedList"/>
    <dgm:cxn modelId="{400A3D6B-178E-44DC-AC77-4170FBCD0CCE}" type="presParOf" srcId="{81E6A634-DDAF-4E5B-B16B-C793B1B3381B}" destId="{E52B9966-2F5C-4AAC-A28B-89383A3DF342}" srcOrd="0" destOrd="0" presId="urn:microsoft.com/office/officeart/2008/layout/LinedList"/>
    <dgm:cxn modelId="{C0F3C660-0F00-47DA-8A02-AE8AA0A21DBB}" type="presParOf" srcId="{81E6A634-DDAF-4E5B-B16B-C793B1B3381B}" destId="{5E00DE7D-E6FF-41CC-852F-B3939E69A2D2}" srcOrd="1" destOrd="0" presId="urn:microsoft.com/office/officeart/2008/layout/LinedList"/>
    <dgm:cxn modelId="{6B13C352-19E6-4789-87B7-7242E6F3C2C7}" type="presParOf" srcId="{3C38EC3E-5D86-4955-B23E-E20E9566589E}" destId="{88950657-2F89-4723-85EA-371968B64340}" srcOrd="2" destOrd="0" presId="urn:microsoft.com/office/officeart/2008/layout/LinedList"/>
    <dgm:cxn modelId="{ACD741D5-15D6-4ACF-8077-8DF74012FBC1}" type="presParOf" srcId="{3C38EC3E-5D86-4955-B23E-E20E9566589E}" destId="{BA17ED65-7075-4558-8D5A-FDBA90F7E7D3}" srcOrd="3" destOrd="0" presId="urn:microsoft.com/office/officeart/2008/layout/LinedList"/>
    <dgm:cxn modelId="{F5C0C037-5FAF-489C-81C6-AA9A40D187A8}" type="presParOf" srcId="{BA17ED65-7075-4558-8D5A-FDBA90F7E7D3}" destId="{0DBA565C-83A8-467D-AADD-D8E643556631}" srcOrd="0" destOrd="0" presId="urn:microsoft.com/office/officeart/2008/layout/LinedList"/>
    <dgm:cxn modelId="{67F0C75D-1B95-4105-BBF1-BE3CBF98345A}" type="presParOf" srcId="{BA17ED65-7075-4558-8D5A-FDBA90F7E7D3}" destId="{387DF684-CBD6-4633-AA36-4E395AA68C30}" srcOrd="1" destOrd="0" presId="urn:microsoft.com/office/officeart/2008/layout/LinedList"/>
    <dgm:cxn modelId="{05495D01-7878-44C1-B6C8-4E9ED993A629}" type="presParOf" srcId="{3C38EC3E-5D86-4955-B23E-E20E9566589E}" destId="{7E281421-E68A-44AA-9E7A-3E56E0426945}" srcOrd="4" destOrd="0" presId="urn:microsoft.com/office/officeart/2008/layout/LinedList"/>
    <dgm:cxn modelId="{ABB8FDFD-42E9-47D5-BB2A-21646BD37F94}" type="presParOf" srcId="{3C38EC3E-5D86-4955-B23E-E20E9566589E}" destId="{9B6FE54C-82AA-4A65-8B32-CF1A1CDFEF8C}" srcOrd="5" destOrd="0" presId="urn:microsoft.com/office/officeart/2008/layout/LinedList"/>
    <dgm:cxn modelId="{FB3266EE-903F-44C1-9D23-6CA7CD84C5F7}" type="presParOf" srcId="{9B6FE54C-82AA-4A65-8B32-CF1A1CDFEF8C}" destId="{6A64E80F-BA4D-40ED-8805-3C26449EEFBD}" srcOrd="0" destOrd="0" presId="urn:microsoft.com/office/officeart/2008/layout/LinedList"/>
    <dgm:cxn modelId="{31730B05-738C-4ECF-906C-8BC1B43FD63D}" type="presParOf" srcId="{9B6FE54C-82AA-4A65-8B32-CF1A1CDFEF8C}" destId="{0883498A-00EB-4081-BD1A-1A29979F827A}" srcOrd="1" destOrd="0" presId="urn:microsoft.com/office/officeart/2008/layout/LinedList"/>
    <dgm:cxn modelId="{7B7FD00E-E4B8-41E3-939D-8BCC51562372}" type="presParOf" srcId="{3C38EC3E-5D86-4955-B23E-E20E9566589E}" destId="{8C0A76C2-82DD-4FF0-AB9E-A5DCF0A4EAF2}" srcOrd="6" destOrd="0" presId="urn:microsoft.com/office/officeart/2008/layout/LinedList"/>
    <dgm:cxn modelId="{4E379D53-DCB9-4C1F-A269-EF1A3301873A}" type="presParOf" srcId="{3C38EC3E-5D86-4955-B23E-E20E9566589E}" destId="{19F3AE9E-DCF6-4519-88BE-C34C737655D7}" srcOrd="7" destOrd="0" presId="urn:microsoft.com/office/officeart/2008/layout/LinedList"/>
    <dgm:cxn modelId="{DD259927-6C95-480F-965E-304C0B23C617}" type="presParOf" srcId="{19F3AE9E-DCF6-4519-88BE-C34C737655D7}" destId="{98D25E2C-C510-4907-837F-0757C91F3C39}" srcOrd="0" destOrd="0" presId="urn:microsoft.com/office/officeart/2008/layout/LinedList"/>
    <dgm:cxn modelId="{5E2B4517-8EB6-44BC-B5C4-91C527CBCCE5}" type="presParOf" srcId="{19F3AE9E-DCF6-4519-88BE-C34C737655D7}" destId="{C831CE4E-E592-4C1C-995D-34D62F15F06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EB585F-4CD0-4B94-96D7-5447546C19F3}" type="doc">
      <dgm:prSet loTypeId="urn:microsoft.com/office/officeart/2005/8/layout/h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52CB212-7708-4CF9-8DB7-58B1EEE0A9D5}">
      <dgm:prSet/>
      <dgm:spPr/>
      <dgm:t>
        <a:bodyPr/>
        <a:lstStyle/>
        <a:p>
          <a:r>
            <a:rPr lang="zh-CN"/>
            <a:t>指导性反馈</a:t>
          </a:r>
          <a:endParaRPr lang="en-US"/>
        </a:p>
      </dgm:t>
    </dgm:pt>
    <dgm:pt modelId="{97AA2393-6903-4DF4-ACCA-EAF5171505D2}" type="parTrans" cxnId="{116FB641-3A34-4C44-B9F8-2EAA0483D279}">
      <dgm:prSet/>
      <dgm:spPr/>
      <dgm:t>
        <a:bodyPr/>
        <a:lstStyle/>
        <a:p>
          <a:endParaRPr lang="en-US"/>
        </a:p>
      </dgm:t>
    </dgm:pt>
    <dgm:pt modelId="{DC1841A7-98D7-4CA7-8D7E-93C404417B17}" type="sibTrans" cxnId="{116FB641-3A34-4C44-B9F8-2EAA0483D279}">
      <dgm:prSet/>
      <dgm:spPr/>
      <dgm:t>
        <a:bodyPr/>
        <a:lstStyle/>
        <a:p>
          <a:endParaRPr lang="en-US"/>
        </a:p>
      </dgm:t>
    </dgm:pt>
    <dgm:pt modelId="{57EAF327-D57D-4B9F-9748-B64E34C8B1AA}">
      <dgm:prSet/>
      <dgm:spPr/>
      <dgm:t>
        <a:bodyPr/>
        <a:lstStyle/>
        <a:p>
          <a:r>
            <a:rPr lang="zh-CN" dirty="0"/>
            <a:t>监督学习</a:t>
          </a:r>
          <a:endParaRPr lang="en-US" dirty="0"/>
        </a:p>
      </dgm:t>
    </dgm:pt>
    <dgm:pt modelId="{BFF82C2A-A50B-4B91-BE21-923CF68E351C}" type="parTrans" cxnId="{C73D90EF-EF58-4769-8187-FC14739C9DAD}">
      <dgm:prSet/>
      <dgm:spPr/>
      <dgm:t>
        <a:bodyPr/>
        <a:lstStyle/>
        <a:p>
          <a:endParaRPr lang="en-US"/>
        </a:p>
      </dgm:t>
    </dgm:pt>
    <dgm:pt modelId="{25744FEF-3196-4600-AF66-B67CF7F53E0D}" type="sibTrans" cxnId="{C73D90EF-EF58-4769-8187-FC14739C9DAD}">
      <dgm:prSet/>
      <dgm:spPr/>
      <dgm:t>
        <a:bodyPr/>
        <a:lstStyle/>
        <a:p>
          <a:endParaRPr lang="en-US"/>
        </a:p>
      </dgm:t>
    </dgm:pt>
    <dgm:pt modelId="{B4F5D567-714F-419A-A0DA-AB3DF5B6990C}">
      <dgm:prSet/>
      <dgm:spPr/>
      <dgm:t>
        <a:bodyPr/>
        <a:lstStyle/>
        <a:p>
          <a:r>
            <a:rPr lang="zh-CN"/>
            <a:t>评估性反馈</a:t>
          </a:r>
          <a:endParaRPr lang="en-US"/>
        </a:p>
      </dgm:t>
    </dgm:pt>
    <dgm:pt modelId="{DDF980B6-EEA9-47F5-A895-479AC562DABE}" type="parTrans" cxnId="{DA967B26-B83D-4862-8EBB-887572E87D8C}">
      <dgm:prSet/>
      <dgm:spPr/>
      <dgm:t>
        <a:bodyPr/>
        <a:lstStyle/>
        <a:p>
          <a:endParaRPr lang="en-US"/>
        </a:p>
      </dgm:t>
    </dgm:pt>
    <dgm:pt modelId="{B1EE2F63-0CB7-4648-A273-B790CCADB7EB}" type="sibTrans" cxnId="{DA967B26-B83D-4862-8EBB-887572E87D8C}">
      <dgm:prSet/>
      <dgm:spPr/>
      <dgm:t>
        <a:bodyPr/>
        <a:lstStyle/>
        <a:p>
          <a:endParaRPr lang="en-US"/>
        </a:p>
      </dgm:t>
    </dgm:pt>
    <dgm:pt modelId="{C5478EB7-E801-4E84-84A2-E33D4E5965EB}">
      <dgm:prSet/>
      <dgm:spPr/>
      <dgm:t>
        <a:bodyPr/>
        <a:lstStyle/>
        <a:p>
          <a:r>
            <a:rPr lang="zh-CN" dirty="0"/>
            <a:t>强化学习</a:t>
          </a:r>
          <a:endParaRPr lang="en-US" dirty="0"/>
        </a:p>
      </dgm:t>
    </dgm:pt>
    <dgm:pt modelId="{AD409318-8C98-4554-8445-085A1CE167F8}" type="parTrans" cxnId="{EF582438-F60F-42A7-B811-950481B87081}">
      <dgm:prSet/>
      <dgm:spPr/>
      <dgm:t>
        <a:bodyPr/>
        <a:lstStyle/>
        <a:p>
          <a:endParaRPr lang="en-US"/>
        </a:p>
      </dgm:t>
    </dgm:pt>
    <dgm:pt modelId="{A386D287-C595-42F8-9AE6-8E90F59540A1}" type="sibTrans" cxnId="{EF582438-F60F-42A7-B811-950481B87081}">
      <dgm:prSet/>
      <dgm:spPr/>
      <dgm:t>
        <a:bodyPr/>
        <a:lstStyle/>
        <a:p>
          <a:endParaRPr lang="en-US"/>
        </a:p>
      </dgm:t>
    </dgm:pt>
    <dgm:pt modelId="{2DB94696-351B-4998-AF6E-D43A410F2566}">
      <dgm:prSet/>
      <dgm:spPr/>
      <dgm:t>
        <a:bodyPr/>
        <a:lstStyle/>
        <a:p>
          <a:r>
            <a:rPr lang="zh-CN" altLang="en-US" dirty="0"/>
            <a:t>下一步选取什么动作</a:t>
          </a:r>
          <a:endParaRPr lang="en-US" dirty="0"/>
        </a:p>
      </dgm:t>
    </dgm:pt>
    <dgm:pt modelId="{F911DE97-4B3A-4D68-BFF0-592542E6E3B2}" type="parTrans" cxnId="{CA21BF60-482A-4CDE-BCBB-3B5A6C229AF1}">
      <dgm:prSet/>
      <dgm:spPr/>
      <dgm:t>
        <a:bodyPr/>
        <a:lstStyle/>
        <a:p>
          <a:endParaRPr lang="en-US"/>
        </a:p>
      </dgm:t>
    </dgm:pt>
    <dgm:pt modelId="{00F68257-CB61-4DDD-805F-C31383F4C529}" type="sibTrans" cxnId="{CA21BF60-482A-4CDE-BCBB-3B5A6C229AF1}">
      <dgm:prSet/>
      <dgm:spPr/>
      <dgm:t>
        <a:bodyPr/>
        <a:lstStyle/>
        <a:p>
          <a:endParaRPr lang="en-US"/>
        </a:p>
      </dgm:t>
    </dgm:pt>
    <dgm:pt modelId="{9737181F-CD68-4CBC-B685-043306430C12}">
      <dgm:prSet/>
      <dgm:spPr/>
      <dgm:t>
        <a:bodyPr/>
        <a:lstStyle/>
        <a:p>
          <a:r>
            <a:rPr lang="zh-CN" altLang="en-US" dirty="0"/>
            <a:t>不同的动作可能得到相同的反馈</a:t>
          </a:r>
          <a:endParaRPr lang="en-US" dirty="0"/>
        </a:p>
      </dgm:t>
    </dgm:pt>
    <dgm:pt modelId="{C0BBD0D8-759F-43A1-B501-86DF872DAF88}" type="parTrans" cxnId="{E6BEE961-C8E6-4993-B3E7-1F16CBD4E019}">
      <dgm:prSet/>
      <dgm:spPr/>
      <dgm:t>
        <a:bodyPr/>
        <a:lstStyle/>
        <a:p>
          <a:endParaRPr lang="en-US"/>
        </a:p>
      </dgm:t>
    </dgm:pt>
    <dgm:pt modelId="{6779582E-C4DF-4442-BF8F-D22A5C2EFE28}" type="sibTrans" cxnId="{E6BEE961-C8E6-4993-B3E7-1F16CBD4E019}">
      <dgm:prSet/>
      <dgm:spPr/>
      <dgm:t>
        <a:bodyPr/>
        <a:lstStyle/>
        <a:p>
          <a:endParaRPr lang="en-US"/>
        </a:p>
      </dgm:t>
    </dgm:pt>
    <dgm:pt modelId="{EE3F8690-AABC-4206-A156-D2815DF53F28}">
      <dgm:prSet/>
      <dgm:spPr/>
      <dgm:t>
        <a:bodyPr/>
        <a:lstStyle/>
        <a:p>
          <a:r>
            <a:rPr lang="zh-CN" altLang="en-US" dirty="0"/>
            <a:t>采取不同的动作得到不同的反馈</a:t>
          </a:r>
          <a:endParaRPr lang="en-US" dirty="0"/>
        </a:p>
      </dgm:t>
    </dgm:pt>
    <dgm:pt modelId="{4FFAFC0C-1995-4C84-BF9B-92796B8BCAE8}" type="parTrans" cxnId="{32CA9E10-A5E8-406A-A8BE-B5D30EE0641A}">
      <dgm:prSet/>
      <dgm:spPr/>
      <dgm:t>
        <a:bodyPr/>
        <a:lstStyle/>
        <a:p>
          <a:endParaRPr lang="en-US"/>
        </a:p>
      </dgm:t>
    </dgm:pt>
    <dgm:pt modelId="{D57E4FC0-1A5D-4127-81BF-5705C59F7614}" type="sibTrans" cxnId="{32CA9E10-A5E8-406A-A8BE-B5D30EE0641A}">
      <dgm:prSet/>
      <dgm:spPr/>
      <dgm:t>
        <a:bodyPr/>
        <a:lstStyle/>
        <a:p>
          <a:endParaRPr lang="en-US"/>
        </a:p>
      </dgm:t>
    </dgm:pt>
    <dgm:pt modelId="{2D7596E3-70E5-4878-A100-7408C93E8679}">
      <dgm:prSet/>
      <dgm:spPr/>
      <dgm:t>
        <a:bodyPr/>
        <a:lstStyle/>
        <a:p>
          <a:r>
            <a:rPr lang="zh-CN" altLang="en-US" dirty="0"/>
            <a:t>表明当前动作的好坏</a:t>
          </a:r>
          <a:endParaRPr lang="en-US" dirty="0"/>
        </a:p>
      </dgm:t>
    </dgm:pt>
    <dgm:pt modelId="{0A9E8899-1FD2-4908-9AE3-8421634CC45F}" type="parTrans" cxnId="{DA478729-26E4-4335-BD92-E5C35AE3F4E2}">
      <dgm:prSet/>
      <dgm:spPr/>
      <dgm:t>
        <a:bodyPr/>
        <a:lstStyle/>
        <a:p>
          <a:endParaRPr lang="en-US"/>
        </a:p>
      </dgm:t>
    </dgm:pt>
    <dgm:pt modelId="{7B3BB40A-477B-456D-AFCE-8C8640733BEC}" type="sibTrans" cxnId="{DA478729-26E4-4335-BD92-E5C35AE3F4E2}">
      <dgm:prSet/>
      <dgm:spPr/>
      <dgm:t>
        <a:bodyPr/>
        <a:lstStyle/>
        <a:p>
          <a:endParaRPr lang="en-US"/>
        </a:p>
      </dgm:t>
    </dgm:pt>
    <dgm:pt modelId="{EA60111B-CA0E-4616-967B-ADD77334E8B0}" type="pres">
      <dgm:prSet presAssocID="{9DEB585F-4CD0-4B94-96D7-5447546C19F3}" presName="Name0" presStyleCnt="0">
        <dgm:presLayoutVars>
          <dgm:dir/>
          <dgm:animLvl val="lvl"/>
          <dgm:resizeHandles val="exact"/>
        </dgm:presLayoutVars>
      </dgm:prSet>
      <dgm:spPr/>
    </dgm:pt>
    <dgm:pt modelId="{D3F7994A-E967-4AE6-9553-FB4BCDB57360}" type="pres">
      <dgm:prSet presAssocID="{052CB212-7708-4CF9-8DB7-58B1EEE0A9D5}" presName="composite" presStyleCnt="0"/>
      <dgm:spPr/>
    </dgm:pt>
    <dgm:pt modelId="{CAA2354E-F0C4-4CE5-9F34-178D984AAE85}" type="pres">
      <dgm:prSet presAssocID="{052CB212-7708-4CF9-8DB7-58B1EEE0A9D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1684D2BE-CC19-43C0-AB9D-B6E95A253C33}" type="pres">
      <dgm:prSet presAssocID="{052CB212-7708-4CF9-8DB7-58B1EEE0A9D5}" presName="desTx" presStyleLbl="alignAccFollowNode1" presStyleIdx="0" presStyleCnt="2">
        <dgm:presLayoutVars>
          <dgm:bulletEnabled val="1"/>
        </dgm:presLayoutVars>
      </dgm:prSet>
      <dgm:spPr/>
    </dgm:pt>
    <dgm:pt modelId="{E6CE84D4-D9F2-4F42-8366-7ADE924804D5}" type="pres">
      <dgm:prSet presAssocID="{DC1841A7-98D7-4CA7-8D7E-93C404417B17}" presName="space" presStyleCnt="0"/>
      <dgm:spPr/>
    </dgm:pt>
    <dgm:pt modelId="{5ABB3E81-4FC4-4875-A152-65AFB1A37C78}" type="pres">
      <dgm:prSet presAssocID="{B4F5D567-714F-419A-A0DA-AB3DF5B6990C}" presName="composite" presStyleCnt="0"/>
      <dgm:spPr/>
    </dgm:pt>
    <dgm:pt modelId="{0A25CE4D-D2F3-43F2-8EDD-5D92D59300E2}" type="pres">
      <dgm:prSet presAssocID="{B4F5D567-714F-419A-A0DA-AB3DF5B6990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2B3A1694-3434-4A65-841C-B9204330A7E9}" type="pres">
      <dgm:prSet presAssocID="{B4F5D567-714F-419A-A0DA-AB3DF5B6990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32CA9E10-A5E8-406A-A8BE-B5D30EE0641A}" srcId="{B4F5D567-714F-419A-A0DA-AB3DF5B6990C}" destId="{EE3F8690-AABC-4206-A156-D2815DF53F28}" srcOrd="2" destOrd="0" parTransId="{4FFAFC0C-1995-4C84-BF9B-92796B8BCAE8}" sibTransId="{D57E4FC0-1A5D-4127-81BF-5705C59F7614}"/>
    <dgm:cxn modelId="{DA967B26-B83D-4862-8EBB-887572E87D8C}" srcId="{9DEB585F-4CD0-4B94-96D7-5447546C19F3}" destId="{B4F5D567-714F-419A-A0DA-AB3DF5B6990C}" srcOrd="1" destOrd="0" parTransId="{DDF980B6-EEA9-47F5-A895-479AC562DABE}" sibTransId="{B1EE2F63-0CB7-4648-A273-B790CCADB7EB}"/>
    <dgm:cxn modelId="{DA478729-26E4-4335-BD92-E5C35AE3F4E2}" srcId="{B4F5D567-714F-419A-A0DA-AB3DF5B6990C}" destId="{2D7596E3-70E5-4878-A100-7408C93E8679}" srcOrd="1" destOrd="0" parTransId="{0A9E8899-1FD2-4908-9AE3-8421634CC45F}" sibTransId="{7B3BB40A-477B-456D-AFCE-8C8640733BEC}"/>
    <dgm:cxn modelId="{67B7352B-A411-4DCC-BB46-7B0C63CADFB1}" type="presOf" srcId="{2DB94696-351B-4998-AF6E-D43A410F2566}" destId="{1684D2BE-CC19-43C0-AB9D-B6E95A253C33}" srcOrd="0" destOrd="1" presId="urn:microsoft.com/office/officeart/2005/8/layout/hList1"/>
    <dgm:cxn modelId="{EF582438-F60F-42A7-B811-950481B87081}" srcId="{B4F5D567-714F-419A-A0DA-AB3DF5B6990C}" destId="{C5478EB7-E801-4E84-84A2-E33D4E5965EB}" srcOrd="0" destOrd="0" parTransId="{AD409318-8C98-4554-8445-085A1CE167F8}" sibTransId="{A386D287-C595-42F8-9AE6-8E90F59540A1}"/>
    <dgm:cxn modelId="{CA21BF60-482A-4CDE-BCBB-3B5A6C229AF1}" srcId="{052CB212-7708-4CF9-8DB7-58B1EEE0A9D5}" destId="{2DB94696-351B-4998-AF6E-D43A410F2566}" srcOrd="1" destOrd="0" parTransId="{F911DE97-4B3A-4D68-BFF0-592542E6E3B2}" sibTransId="{00F68257-CB61-4DDD-805F-C31383F4C529}"/>
    <dgm:cxn modelId="{116FB641-3A34-4C44-B9F8-2EAA0483D279}" srcId="{9DEB585F-4CD0-4B94-96D7-5447546C19F3}" destId="{052CB212-7708-4CF9-8DB7-58B1EEE0A9D5}" srcOrd="0" destOrd="0" parTransId="{97AA2393-6903-4DF4-ACCA-EAF5171505D2}" sibTransId="{DC1841A7-98D7-4CA7-8D7E-93C404417B17}"/>
    <dgm:cxn modelId="{E6BEE961-C8E6-4993-B3E7-1F16CBD4E019}" srcId="{052CB212-7708-4CF9-8DB7-58B1EEE0A9D5}" destId="{9737181F-CD68-4CBC-B685-043306430C12}" srcOrd="2" destOrd="0" parTransId="{C0BBD0D8-759F-43A1-B501-86DF872DAF88}" sibTransId="{6779582E-C4DF-4442-BF8F-D22A5C2EFE28}"/>
    <dgm:cxn modelId="{B880104A-2334-4DB8-82D2-3F7C6150BFF6}" type="presOf" srcId="{C5478EB7-E801-4E84-84A2-E33D4E5965EB}" destId="{2B3A1694-3434-4A65-841C-B9204330A7E9}" srcOrd="0" destOrd="0" presId="urn:microsoft.com/office/officeart/2005/8/layout/hList1"/>
    <dgm:cxn modelId="{27225E4A-D4EA-4296-AAF2-99B050BCEE02}" type="presOf" srcId="{9737181F-CD68-4CBC-B685-043306430C12}" destId="{1684D2BE-CC19-43C0-AB9D-B6E95A253C33}" srcOrd="0" destOrd="2" presId="urn:microsoft.com/office/officeart/2005/8/layout/hList1"/>
    <dgm:cxn modelId="{00BE9A73-EF30-4E2B-B657-F0B6376989F0}" type="presOf" srcId="{EE3F8690-AABC-4206-A156-D2815DF53F28}" destId="{2B3A1694-3434-4A65-841C-B9204330A7E9}" srcOrd="0" destOrd="2" presId="urn:microsoft.com/office/officeart/2005/8/layout/hList1"/>
    <dgm:cxn modelId="{18FE6B75-F310-4918-A916-A2F8C3ACC591}" type="presOf" srcId="{052CB212-7708-4CF9-8DB7-58B1EEE0A9D5}" destId="{CAA2354E-F0C4-4CE5-9F34-178D984AAE85}" srcOrd="0" destOrd="0" presId="urn:microsoft.com/office/officeart/2005/8/layout/hList1"/>
    <dgm:cxn modelId="{A1F830B1-BCB9-47E9-B36E-610B54D3C81C}" type="presOf" srcId="{2D7596E3-70E5-4878-A100-7408C93E8679}" destId="{2B3A1694-3434-4A65-841C-B9204330A7E9}" srcOrd="0" destOrd="1" presId="urn:microsoft.com/office/officeart/2005/8/layout/hList1"/>
    <dgm:cxn modelId="{002E02EE-EDC9-4BD6-8C23-56FF67654577}" type="presOf" srcId="{B4F5D567-714F-419A-A0DA-AB3DF5B6990C}" destId="{0A25CE4D-D2F3-43F2-8EDD-5D92D59300E2}" srcOrd="0" destOrd="0" presId="urn:microsoft.com/office/officeart/2005/8/layout/hList1"/>
    <dgm:cxn modelId="{2A674BEE-AAD4-42C0-A645-F3B0C6B8D25A}" type="presOf" srcId="{57EAF327-D57D-4B9F-9748-B64E34C8B1AA}" destId="{1684D2BE-CC19-43C0-AB9D-B6E95A253C33}" srcOrd="0" destOrd="0" presId="urn:microsoft.com/office/officeart/2005/8/layout/hList1"/>
    <dgm:cxn modelId="{D93E50EE-D5BE-4F21-B07E-1564DED226B4}" type="presOf" srcId="{9DEB585F-4CD0-4B94-96D7-5447546C19F3}" destId="{EA60111B-CA0E-4616-967B-ADD77334E8B0}" srcOrd="0" destOrd="0" presId="urn:microsoft.com/office/officeart/2005/8/layout/hList1"/>
    <dgm:cxn modelId="{C73D90EF-EF58-4769-8187-FC14739C9DAD}" srcId="{052CB212-7708-4CF9-8DB7-58B1EEE0A9D5}" destId="{57EAF327-D57D-4B9F-9748-B64E34C8B1AA}" srcOrd="0" destOrd="0" parTransId="{BFF82C2A-A50B-4B91-BE21-923CF68E351C}" sibTransId="{25744FEF-3196-4600-AF66-B67CF7F53E0D}"/>
    <dgm:cxn modelId="{34398631-3A22-4185-A389-5ED72DBD15A1}" type="presParOf" srcId="{EA60111B-CA0E-4616-967B-ADD77334E8B0}" destId="{D3F7994A-E967-4AE6-9553-FB4BCDB57360}" srcOrd="0" destOrd="0" presId="urn:microsoft.com/office/officeart/2005/8/layout/hList1"/>
    <dgm:cxn modelId="{8646B58E-F865-4923-9C66-F6146DF19785}" type="presParOf" srcId="{D3F7994A-E967-4AE6-9553-FB4BCDB57360}" destId="{CAA2354E-F0C4-4CE5-9F34-178D984AAE85}" srcOrd="0" destOrd="0" presId="urn:microsoft.com/office/officeart/2005/8/layout/hList1"/>
    <dgm:cxn modelId="{FDF50BD7-FD07-47E7-B06F-57F0A7F16B1A}" type="presParOf" srcId="{D3F7994A-E967-4AE6-9553-FB4BCDB57360}" destId="{1684D2BE-CC19-43C0-AB9D-B6E95A253C33}" srcOrd="1" destOrd="0" presId="urn:microsoft.com/office/officeart/2005/8/layout/hList1"/>
    <dgm:cxn modelId="{8C5597BA-423D-47D3-8418-E1F70ECD7574}" type="presParOf" srcId="{EA60111B-CA0E-4616-967B-ADD77334E8B0}" destId="{E6CE84D4-D9F2-4F42-8366-7ADE924804D5}" srcOrd="1" destOrd="0" presId="urn:microsoft.com/office/officeart/2005/8/layout/hList1"/>
    <dgm:cxn modelId="{640D1BD9-59AA-4363-945F-89B2A62EA8DC}" type="presParOf" srcId="{EA60111B-CA0E-4616-967B-ADD77334E8B0}" destId="{5ABB3E81-4FC4-4875-A152-65AFB1A37C78}" srcOrd="2" destOrd="0" presId="urn:microsoft.com/office/officeart/2005/8/layout/hList1"/>
    <dgm:cxn modelId="{595330BD-7AC7-4CDF-A36A-13ED8571A6DB}" type="presParOf" srcId="{5ABB3E81-4FC4-4875-A152-65AFB1A37C78}" destId="{0A25CE4D-D2F3-43F2-8EDD-5D92D59300E2}" srcOrd="0" destOrd="0" presId="urn:microsoft.com/office/officeart/2005/8/layout/hList1"/>
    <dgm:cxn modelId="{4C81A598-77FB-4C90-A2ED-96B244B6C0FA}" type="presParOf" srcId="{5ABB3E81-4FC4-4875-A152-65AFB1A37C78}" destId="{2B3A1694-3434-4A65-841C-B9204330A7E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DC9107-5860-4592-AAB2-E1E2CCA5675D}">
      <dsp:nvSpPr>
        <dsp:cNvPr id="0" name=""/>
        <dsp:cNvSpPr/>
      </dsp:nvSpPr>
      <dsp:spPr>
        <a:xfrm>
          <a:off x="0" y="9559"/>
          <a:ext cx="6913516" cy="2138841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6A3F51-3EFB-496E-B2DB-F02BAFFA4979}">
      <dsp:nvSpPr>
        <dsp:cNvPr id="0" name=""/>
        <dsp:cNvSpPr/>
      </dsp:nvSpPr>
      <dsp:spPr>
        <a:xfrm>
          <a:off x="207405" y="287728"/>
          <a:ext cx="2030845" cy="158250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4000" b="-14000"/>
          </a:stretch>
        </a:blipFill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D0C2FF-778C-44B8-8C52-CA253CCDF4D3}">
      <dsp:nvSpPr>
        <dsp:cNvPr id="0" name=""/>
        <dsp:cNvSpPr/>
      </dsp:nvSpPr>
      <dsp:spPr>
        <a:xfrm rot="10800000">
          <a:off x="207405" y="2157960"/>
          <a:ext cx="2030845" cy="263750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你选择了这扇门，仍然关闭</a:t>
          </a:r>
          <a:endParaRPr lang="en-US" sz="3100" kern="1200" dirty="0"/>
        </a:p>
      </dsp:txBody>
      <dsp:txXfrm rot="10800000">
        <a:off x="269860" y="2157960"/>
        <a:ext cx="1905935" cy="2575052"/>
      </dsp:txXfrm>
    </dsp:sp>
    <dsp:sp modelId="{90270BE3-1ED9-464D-9429-0ED466C143AE}">
      <dsp:nvSpPr>
        <dsp:cNvPr id="0" name=""/>
        <dsp:cNvSpPr/>
      </dsp:nvSpPr>
      <dsp:spPr>
        <a:xfrm>
          <a:off x="2441335" y="287728"/>
          <a:ext cx="2030845" cy="158250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4000" b="-14000"/>
          </a:stretch>
        </a:blipFill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82D0BE-762E-4A00-B4DA-6A0F0398D957}">
      <dsp:nvSpPr>
        <dsp:cNvPr id="0" name=""/>
        <dsp:cNvSpPr/>
      </dsp:nvSpPr>
      <dsp:spPr>
        <a:xfrm rot="10800000">
          <a:off x="2441335" y="2157960"/>
          <a:ext cx="2030845" cy="263750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此门关闭</a:t>
          </a:r>
          <a:endParaRPr lang="en-US" sz="3100" kern="1200" dirty="0"/>
        </a:p>
      </dsp:txBody>
      <dsp:txXfrm rot="10800000">
        <a:off x="2503790" y="2157960"/>
        <a:ext cx="1905935" cy="2575052"/>
      </dsp:txXfrm>
    </dsp:sp>
    <dsp:sp modelId="{8382E84C-D50D-45CA-ADDA-22AEC4002CA1}">
      <dsp:nvSpPr>
        <dsp:cNvPr id="0" name=""/>
        <dsp:cNvSpPr/>
      </dsp:nvSpPr>
      <dsp:spPr>
        <a:xfrm>
          <a:off x="4675265" y="287728"/>
          <a:ext cx="2030845" cy="158250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4000" b="-14000"/>
          </a:stretch>
        </a:blipFill>
        <a:ln w="38100" cap="flat" cmpd="sng" algn="ctr">
          <a:solidFill>
            <a:srgbClr val="FF0000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033B17-941C-4B86-9555-8FB14DEBF5E6}">
      <dsp:nvSpPr>
        <dsp:cNvPr id="0" name=""/>
        <dsp:cNvSpPr/>
      </dsp:nvSpPr>
      <dsp:spPr>
        <a:xfrm rot="10800000">
          <a:off x="4675265" y="2157960"/>
          <a:ext cx="2030845" cy="263750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主持人打开了这扇门</a:t>
          </a:r>
          <a:endParaRPr lang="en-US" sz="3100" kern="1200" dirty="0"/>
        </a:p>
      </dsp:txBody>
      <dsp:txXfrm rot="10800000">
        <a:off x="4737720" y="2157960"/>
        <a:ext cx="1905935" cy="25750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1F374F-1668-437C-A996-61FFB64FDC14}">
      <dsp:nvSpPr>
        <dsp:cNvPr id="0" name=""/>
        <dsp:cNvSpPr/>
      </dsp:nvSpPr>
      <dsp:spPr>
        <a:xfrm>
          <a:off x="0" y="0"/>
          <a:ext cx="3478160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2B9966-2F5C-4AAC-A28B-89383A3DF342}">
      <dsp:nvSpPr>
        <dsp:cNvPr id="0" name=""/>
        <dsp:cNvSpPr/>
      </dsp:nvSpPr>
      <dsp:spPr>
        <a:xfrm>
          <a:off x="0" y="0"/>
          <a:ext cx="347816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400" kern="1200" dirty="0"/>
            <a:t>经验归纳</a:t>
          </a:r>
          <a:endParaRPr lang="en-US" sz="4400" kern="1200" dirty="0"/>
        </a:p>
      </dsp:txBody>
      <dsp:txXfrm>
        <a:off x="0" y="0"/>
        <a:ext cx="3478160" cy="1087834"/>
      </dsp:txXfrm>
    </dsp:sp>
    <dsp:sp modelId="{88950657-2F89-4723-85EA-371968B64340}">
      <dsp:nvSpPr>
        <dsp:cNvPr id="0" name=""/>
        <dsp:cNvSpPr/>
      </dsp:nvSpPr>
      <dsp:spPr>
        <a:xfrm>
          <a:off x="0" y="1087834"/>
          <a:ext cx="3478160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BA565C-83A8-467D-AADD-D8E643556631}">
      <dsp:nvSpPr>
        <dsp:cNvPr id="0" name=""/>
        <dsp:cNvSpPr/>
      </dsp:nvSpPr>
      <dsp:spPr>
        <a:xfrm>
          <a:off x="0" y="1087834"/>
          <a:ext cx="347816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穷举可能</a:t>
          </a:r>
          <a:endParaRPr lang="en-US" sz="4400" kern="1200" dirty="0"/>
        </a:p>
      </dsp:txBody>
      <dsp:txXfrm>
        <a:off x="0" y="1087834"/>
        <a:ext cx="3478160" cy="1087834"/>
      </dsp:txXfrm>
    </dsp:sp>
    <dsp:sp modelId="{7E281421-E68A-44AA-9E7A-3E56E0426945}">
      <dsp:nvSpPr>
        <dsp:cNvPr id="0" name=""/>
        <dsp:cNvSpPr/>
      </dsp:nvSpPr>
      <dsp:spPr>
        <a:xfrm>
          <a:off x="0" y="2175669"/>
          <a:ext cx="3478160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64E80F-BA4D-40ED-8805-3C26449EEFBD}">
      <dsp:nvSpPr>
        <dsp:cNvPr id="0" name=""/>
        <dsp:cNvSpPr/>
      </dsp:nvSpPr>
      <dsp:spPr>
        <a:xfrm>
          <a:off x="0" y="2175669"/>
          <a:ext cx="347816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400" kern="1200" dirty="0"/>
            <a:t>理论推导</a:t>
          </a:r>
          <a:endParaRPr lang="en-US" sz="4400" kern="1200" dirty="0"/>
        </a:p>
      </dsp:txBody>
      <dsp:txXfrm>
        <a:off x="0" y="2175669"/>
        <a:ext cx="3478160" cy="1087834"/>
      </dsp:txXfrm>
    </dsp:sp>
    <dsp:sp modelId="{8C0A76C2-82DD-4FF0-AB9E-A5DCF0A4EAF2}">
      <dsp:nvSpPr>
        <dsp:cNvPr id="0" name=""/>
        <dsp:cNvSpPr/>
      </dsp:nvSpPr>
      <dsp:spPr>
        <a:xfrm>
          <a:off x="0" y="3263503"/>
          <a:ext cx="3478160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D25E2C-C510-4907-837F-0757C91F3C39}">
      <dsp:nvSpPr>
        <dsp:cNvPr id="0" name=""/>
        <dsp:cNvSpPr/>
      </dsp:nvSpPr>
      <dsp:spPr>
        <a:xfrm>
          <a:off x="0" y="3263503"/>
          <a:ext cx="347816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400" kern="1200" dirty="0"/>
            <a:t>代码模拟</a:t>
          </a:r>
          <a:endParaRPr lang="en-US" sz="4400" kern="1200" dirty="0"/>
        </a:p>
      </dsp:txBody>
      <dsp:txXfrm>
        <a:off x="0" y="3263503"/>
        <a:ext cx="3478160" cy="10878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A2354E-F0C4-4CE5-9F34-178D984AAE85}">
      <dsp:nvSpPr>
        <dsp:cNvPr id="0" name=""/>
        <dsp:cNvSpPr/>
      </dsp:nvSpPr>
      <dsp:spPr>
        <a:xfrm>
          <a:off x="49" y="158487"/>
          <a:ext cx="4781740" cy="10080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/>
            <a:t>指导性反馈</a:t>
          </a:r>
          <a:endParaRPr lang="en-US" sz="3500" kern="1200"/>
        </a:p>
      </dsp:txBody>
      <dsp:txXfrm>
        <a:off x="49" y="158487"/>
        <a:ext cx="4781740" cy="1008000"/>
      </dsp:txXfrm>
    </dsp:sp>
    <dsp:sp modelId="{1684D2BE-CC19-43C0-AB9D-B6E95A253C33}">
      <dsp:nvSpPr>
        <dsp:cNvPr id="0" name=""/>
        <dsp:cNvSpPr/>
      </dsp:nvSpPr>
      <dsp:spPr>
        <a:xfrm>
          <a:off x="49" y="1166487"/>
          <a:ext cx="4781740" cy="302636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86690" tIns="186690" rIns="248920" bIns="280035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3500" kern="1200" dirty="0"/>
            <a:t>监督学习</a:t>
          </a:r>
          <a:endParaRPr lang="en-US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500" kern="1200" dirty="0"/>
            <a:t>下一步选取什么动作</a:t>
          </a:r>
          <a:endParaRPr lang="en-US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500" kern="1200" dirty="0"/>
            <a:t>不同的动作可能得到相同的反馈</a:t>
          </a:r>
          <a:endParaRPr lang="en-US" sz="3500" kern="1200" dirty="0"/>
        </a:p>
      </dsp:txBody>
      <dsp:txXfrm>
        <a:off x="49" y="1166487"/>
        <a:ext cx="4781740" cy="3026362"/>
      </dsp:txXfrm>
    </dsp:sp>
    <dsp:sp modelId="{0A25CE4D-D2F3-43F2-8EDD-5D92D59300E2}">
      <dsp:nvSpPr>
        <dsp:cNvPr id="0" name=""/>
        <dsp:cNvSpPr/>
      </dsp:nvSpPr>
      <dsp:spPr>
        <a:xfrm>
          <a:off x="5451234" y="158487"/>
          <a:ext cx="4781740" cy="1008000"/>
        </a:xfrm>
        <a:prstGeom prst="rect">
          <a:avLst/>
        </a:prstGeom>
        <a:gradFill rotWithShape="0">
          <a:gsLst>
            <a:gs pos="0">
              <a:schemeClr val="accent3">
                <a:hueOff val="854565"/>
                <a:satOff val="-18066"/>
                <a:lumOff val="-149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854565"/>
                <a:satOff val="-18066"/>
                <a:lumOff val="-149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854565"/>
                <a:satOff val="-18066"/>
                <a:lumOff val="-149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854565"/>
              <a:satOff val="-18066"/>
              <a:lumOff val="-14901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/>
            <a:t>评估性反馈</a:t>
          </a:r>
          <a:endParaRPr lang="en-US" sz="3500" kern="1200"/>
        </a:p>
      </dsp:txBody>
      <dsp:txXfrm>
        <a:off x="5451234" y="158487"/>
        <a:ext cx="4781740" cy="1008000"/>
      </dsp:txXfrm>
    </dsp:sp>
    <dsp:sp modelId="{2B3A1694-3434-4A65-841C-B9204330A7E9}">
      <dsp:nvSpPr>
        <dsp:cNvPr id="0" name=""/>
        <dsp:cNvSpPr/>
      </dsp:nvSpPr>
      <dsp:spPr>
        <a:xfrm>
          <a:off x="5451234" y="1166487"/>
          <a:ext cx="4781740" cy="3026362"/>
        </a:xfrm>
        <a:prstGeom prst="rect">
          <a:avLst/>
        </a:prstGeom>
        <a:solidFill>
          <a:schemeClr val="accent3">
            <a:tint val="40000"/>
            <a:alpha val="90000"/>
            <a:hueOff val="841221"/>
            <a:satOff val="-30511"/>
            <a:lumOff val="-3786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841221"/>
              <a:satOff val="-30511"/>
              <a:lumOff val="-378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86690" tIns="186690" rIns="248920" bIns="280035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3500" kern="1200" dirty="0"/>
            <a:t>强化学习</a:t>
          </a:r>
          <a:endParaRPr lang="en-US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500" kern="1200" dirty="0"/>
            <a:t>表明当前动作的好坏</a:t>
          </a:r>
          <a:endParaRPr lang="en-US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500" kern="1200" dirty="0"/>
            <a:t>采取不同的动作得到不同的反馈</a:t>
          </a:r>
          <a:endParaRPr lang="en-US" sz="3500" kern="1200" dirty="0"/>
        </a:p>
      </dsp:txBody>
      <dsp:txXfrm>
        <a:off x="5451234" y="1166487"/>
        <a:ext cx="4781740" cy="3026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4C5F-DB1B-4DCA-9076-F1F9832102A3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0732-F2FA-4005-916B-08EA135FE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54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4C5F-DB1B-4DCA-9076-F1F9832102A3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0732-F2FA-4005-916B-08EA135FE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7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4C5F-DB1B-4DCA-9076-F1F9832102A3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0732-F2FA-4005-916B-08EA135FE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23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4C5F-DB1B-4DCA-9076-F1F9832102A3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0732-F2FA-4005-916B-08EA135FEF5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9080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4C5F-DB1B-4DCA-9076-F1F9832102A3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0732-F2FA-4005-916B-08EA135FE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33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4C5F-DB1B-4DCA-9076-F1F9832102A3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0732-F2FA-4005-916B-08EA135FE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62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4C5F-DB1B-4DCA-9076-F1F9832102A3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0732-F2FA-4005-916B-08EA135FE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55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4C5F-DB1B-4DCA-9076-F1F9832102A3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0732-F2FA-4005-916B-08EA135FE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963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4C5F-DB1B-4DCA-9076-F1F9832102A3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0732-F2FA-4005-916B-08EA135FE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34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4C5F-DB1B-4DCA-9076-F1F9832102A3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0732-F2FA-4005-916B-08EA135FE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14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4C5F-DB1B-4DCA-9076-F1F9832102A3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0732-F2FA-4005-916B-08EA135FE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46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4C5F-DB1B-4DCA-9076-F1F9832102A3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0732-F2FA-4005-916B-08EA135FE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59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4C5F-DB1B-4DCA-9076-F1F9832102A3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0732-F2FA-4005-916B-08EA135FE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7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4C5F-DB1B-4DCA-9076-F1F9832102A3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0732-F2FA-4005-916B-08EA135FE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95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4C5F-DB1B-4DCA-9076-F1F9832102A3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0732-F2FA-4005-916B-08EA135FE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84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4C5F-DB1B-4DCA-9076-F1F9832102A3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0732-F2FA-4005-916B-08EA135FE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59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4C5F-DB1B-4DCA-9076-F1F9832102A3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0732-F2FA-4005-916B-08EA135FE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33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3274C5F-DB1B-4DCA-9076-F1F9832102A3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15B0732-F2FA-4005-916B-08EA135FE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68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18" Type="http://schemas.openxmlformats.org/officeDocument/2006/relationships/image" Target="../media/image44.png"/><Relationship Id="rId3" Type="http://schemas.openxmlformats.org/officeDocument/2006/relationships/image" Target="../media/image29.svg"/><Relationship Id="rId21" Type="http://schemas.openxmlformats.org/officeDocument/2006/relationships/image" Target="../media/image47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19" Type="http://schemas.openxmlformats.org/officeDocument/2006/relationships/image" Target="../media/image45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microsoft/ai-edu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88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8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5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7.png"/><Relationship Id="rId7" Type="http://schemas.openxmlformats.org/officeDocument/2006/relationships/image" Target="../media/image10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99.png"/><Relationship Id="rId10" Type="http://schemas.openxmlformats.org/officeDocument/2006/relationships/image" Target="../media/image105.png"/><Relationship Id="rId4" Type="http://schemas.openxmlformats.org/officeDocument/2006/relationships/image" Target="../media/image98.png"/><Relationship Id="rId9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6.jp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D946-D4F4-40D1-AFA5-D8C5502E95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C0DF29-DB13-42F9-A576-166C9DE0D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ACFF886-9842-4D30-A98E-592C1BDC2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9C5CE143-565B-4CE6-9520-7315C8E1C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5F7093-9018-4637-8A67-98498EF39ED7}"/>
              </a:ext>
            </a:extLst>
          </p:cNvPr>
          <p:cNvSpPr txBox="1">
            <a:spLocks/>
          </p:cNvSpPr>
          <p:nvPr/>
        </p:nvSpPr>
        <p:spPr>
          <a:xfrm>
            <a:off x="735791" y="3331444"/>
            <a:ext cx="6470692" cy="1135813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00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CN" sz="4400" b="1">
                <a:solidFill>
                  <a:schemeClr val="tx1"/>
                </a:solidFill>
              </a:rPr>
            </a:br>
            <a:r>
              <a:rPr lang="en-US" altLang="zh-CN" sz="4400" b="1">
                <a:solidFill>
                  <a:schemeClr val="tx1"/>
                </a:solidFill>
              </a:rPr>
              <a:t>Reinforcement Learning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39D4268-F8A7-4DA7-8BF6-93E564EFF7D0}"/>
              </a:ext>
            </a:extLst>
          </p:cNvPr>
          <p:cNvSpPr txBox="1">
            <a:spLocks/>
          </p:cNvSpPr>
          <p:nvPr/>
        </p:nvSpPr>
        <p:spPr>
          <a:xfrm>
            <a:off x="735791" y="4735798"/>
            <a:ext cx="6470693" cy="8458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Xiaowu Hu (SR. SDE)</a:t>
            </a:r>
          </a:p>
          <a:p>
            <a:r>
              <a:rPr lang="en-US" sz="2000" dirty="0"/>
              <a:t>2022-01-09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DF89EF-B36C-49A1-B932-81CA918D7B5F}"/>
              </a:ext>
            </a:extLst>
          </p:cNvPr>
          <p:cNvGrpSpPr/>
          <p:nvPr/>
        </p:nvGrpSpPr>
        <p:grpSpPr>
          <a:xfrm>
            <a:off x="9887071" y="44892"/>
            <a:ext cx="2398364" cy="599166"/>
            <a:chOff x="9911951" y="20012"/>
            <a:chExt cx="2398364" cy="59916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E2974B-B843-4C90-8222-E2DA236BF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951" y="20012"/>
              <a:ext cx="2252580" cy="58861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8DAE72-E06E-4E30-9106-6412D730CBDF}"/>
                </a:ext>
              </a:extLst>
            </p:cNvPr>
            <p:cNvSpPr txBox="1"/>
            <p:nvPr/>
          </p:nvSpPr>
          <p:spPr>
            <a:xfrm>
              <a:off x="11557645" y="311401"/>
              <a:ext cx="752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E81123"/>
                  </a:solidFill>
                  <a:latin typeface="Arial Black" panose="020B0A04020102020204" pitchFamily="34" charset="0"/>
                </a:rPr>
                <a:t>FY22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3E1D572-6AD8-4C48-80C3-786046EC37C5}"/>
              </a:ext>
            </a:extLst>
          </p:cNvPr>
          <p:cNvSpPr txBox="1"/>
          <p:nvPr/>
        </p:nvSpPr>
        <p:spPr>
          <a:xfrm>
            <a:off x="523193" y="3200193"/>
            <a:ext cx="2891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[AI + Game – Class No. 2]</a:t>
            </a:r>
          </a:p>
        </p:txBody>
      </p:sp>
    </p:spTree>
    <p:extLst>
      <p:ext uri="{BB962C8B-B14F-4D97-AF65-F5344CB8AC3E}">
        <p14:creationId xmlns:p14="http://schemas.microsoft.com/office/powerpoint/2010/main" val="629837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600B5FD-A277-4E98-A538-061FD2352F8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zh-CN" altLang="en-US" dirty="0"/>
                  <a:t>全概率公式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altLang="zh-CN" dirty="0"/>
              </a:p>
              <a:p>
                <a:r>
                  <a:rPr lang="zh-CN" altLang="en-US" dirty="0"/>
                  <a:t>全概率贝叶斯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600B5FD-A277-4E98-A538-061FD2352F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72CE081-D119-475F-B598-DB9A044E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贝叶斯定理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99A3EE-31C1-47B4-94EA-405ECEF70C3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zh-CN" altLang="en-US" dirty="0"/>
                  <a:t>条件概率（独立事件）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贝叶斯定理</a:t>
                </a:r>
                <a:endParaRPr lang="en-US" altLang="zh-CN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99A3EE-31C1-47B4-94EA-405ECEF70C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Down 4">
            <a:extLst>
              <a:ext uri="{FF2B5EF4-FFF2-40B4-BE49-F238E27FC236}">
                <a16:creationId xmlns:a16="http://schemas.microsoft.com/office/drawing/2014/main" id="{CFBA85F4-212D-47CF-A4B6-12719946075E}"/>
              </a:ext>
            </a:extLst>
          </p:cNvPr>
          <p:cNvSpPr/>
          <p:nvPr/>
        </p:nvSpPr>
        <p:spPr>
          <a:xfrm>
            <a:off x="3708400" y="3429000"/>
            <a:ext cx="361950" cy="685800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1F81614F-40C4-4AE5-B377-97A0F947CF04}"/>
              </a:ext>
            </a:extLst>
          </p:cNvPr>
          <p:cNvSpPr/>
          <p:nvPr/>
        </p:nvSpPr>
        <p:spPr>
          <a:xfrm rot="14729486">
            <a:off x="6160149" y="4331746"/>
            <a:ext cx="361950" cy="1716602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7254D8A4-47AB-4AC0-9002-21D366A45B58}"/>
              </a:ext>
            </a:extLst>
          </p:cNvPr>
          <p:cNvSpPr/>
          <p:nvPr/>
        </p:nvSpPr>
        <p:spPr>
          <a:xfrm rot="21063294">
            <a:off x="10161780" y="4636012"/>
            <a:ext cx="682257" cy="1291734"/>
          </a:xfrm>
          <a:prstGeom prst="curvedLeftArrow">
            <a:avLst>
              <a:gd name="adj1" fmla="val 18248"/>
              <a:gd name="adj2" fmla="val 50000"/>
              <a:gd name="adj3" fmla="val 25000"/>
            </a:avLst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C654B160-2E61-4E83-80FA-5E1014C8A180}"/>
              </a:ext>
            </a:extLst>
          </p:cNvPr>
          <p:cNvSpPr/>
          <p:nvPr/>
        </p:nvSpPr>
        <p:spPr>
          <a:xfrm rot="19366646" flipH="1">
            <a:off x="7693968" y="2809543"/>
            <a:ext cx="854370" cy="2603837"/>
          </a:xfrm>
          <a:prstGeom prst="curvedLeftArrow">
            <a:avLst>
              <a:gd name="adj1" fmla="val 18248"/>
              <a:gd name="adj2" fmla="val 50000"/>
              <a:gd name="adj3" fmla="val 28245"/>
            </a:avLst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34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D8B69-F57B-47D8-B3DC-9CA10A07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理论推导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385C90-54DE-4DE5-AF68-4CC4E6235D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zh-CN" altLang="en-US" dirty="0"/>
                  <a:t>顾客选择了第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号门</a:t>
                </a:r>
                <a:endParaRPr lang="en-US" altLang="zh-CN" dirty="0"/>
              </a:p>
              <a:p>
                <a:r>
                  <a:rPr lang="zh-CN" altLang="en-US" dirty="0"/>
                  <a:t>奖品在三扇门后面的概率分别是：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主持人打开第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号门的概率是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zh-CN" altLang="en-US" b="0" dirty="0"/>
                  <a:t>，根据全概率公式：</a:t>
                </a: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∗1+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∗0=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zh-CN" altLang="en-US" b="0" dirty="0"/>
                  <a:t>求主持人打开第</a:t>
                </a:r>
                <a:r>
                  <a:rPr lang="en-US" altLang="zh-CN" b="0" dirty="0"/>
                  <a:t>3</a:t>
                </a:r>
                <a:r>
                  <a:rPr lang="zh-CN" altLang="en-US" b="0" dirty="0"/>
                  <a:t>号门后，奖品在</a:t>
                </a:r>
                <a:r>
                  <a:rPr lang="en-US" altLang="zh-CN" b="0" dirty="0"/>
                  <a:t>1</a:t>
                </a:r>
                <a:r>
                  <a:rPr lang="zh-CN" altLang="en-US" b="0" dirty="0"/>
                  <a:t>号和</a:t>
                </a:r>
                <a:r>
                  <a:rPr lang="en-US" altLang="zh-CN" b="0" dirty="0"/>
                  <a:t>2</a:t>
                </a:r>
                <a:r>
                  <a:rPr lang="zh-CN" altLang="en-US" b="0" dirty="0"/>
                  <a:t>号门后的概率</a:t>
                </a:r>
                <a:r>
                  <a:rPr lang="zh-CN" altLang="en-US" dirty="0"/>
                  <a:t>，根据贝叶斯定理：</a:t>
                </a: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∗1</m:t>
                          </m:r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385C90-54DE-4DE5-AF68-4CC4E6235D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llout: Double Bent Line 4">
                <a:extLst>
                  <a:ext uri="{FF2B5EF4-FFF2-40B4-BE49-F238E27FC236}">
                    <a16:creationId xmlns:a16="http://schemas.microsoft.com/office/drawing/2014/main" id="{83282288-F00F-4C67-A629-22F8EB35645C}"/>
                  </a:ext>
                </a:extLst>
              </p:cNvPr>
              <p:cNvSpPr/>
              <p:nvPr/>
            </p:nvSpPr>
            <p:spPr>
              <a:xfrm>
                <a:off x="7449880" y="173905"/>
                <a:ext cx="4621618" cy="1853370"/>
              </a:xfrm>
              <a:custGeom>
                <a:avLst/>
                <a:gdLst>
                  <a:gd name="connsiteX0" fmla="*/ 0 w 4621618"/>
                  <a:gd name="connsiteY0" fmla="*/ 0 h 1853370"/>
                  <a:gd name="connsiteX1" fmla="*/ 485270 w 4621618"/>
                  <a:gd name="connsiteY1" fmla="*/ 0 h 1853370"/>
                  <a:gd name="connsiteX2" fmla="*/ 970540 w 4621618"/>
                  <a:gd name="connsiteY2" fmla="*/ 0 h 1853370"/>
                  <a:gd name="connsiteX3" fmla="*/ 1640674 w 4621618"/>
                  <a:gd name="connsiteY3" fmla="*/ 0 h 1853370"/>
                  <a:gd name="connsiteX4" fmla="*/ 2264593 w 4621618"/>
                  <a:gd name="connsiteY4" fmla="*/ 0 h 1853370"/>
                  <a:gd name="connsiteX5" fmla="*/ 2842295 w 4621618"/>
                  <a:gd name="connsiteY5" fmla="*/ 0 h 1853370"/>
                  <a:gd name="connsiteX6" fmla="*/ 3419997 w 4621618"/>
                  <a:gd name="connsiteY6" fmla="*/ 0 h 1853370"/>
                  <a:gd name="connsiteX7" fmla="*/ 3951483 w 4621618"/>
                  <a:gd name="connsiteY7" fmla="*/ 0 h 1853370"/>
                  <a:gd name="connsiteX8" fmla="*/ 4621618 w 4621618"/>
                  <a:gd name="connsiteY8" fmla="*/ 0 h 1853370"/>
                  <a:gd name="connsiteX9" fmla="*/ 4621618 w 4621618"/>
                  <a:gd name="connsiteY9" fmla="*/ 481876 h 1853370"/>
                  <a:gd name="connsiteX10" fmla="*/ 4621618 w 4621618"/>
                  <a:gd name="connsiteY10" fmla="*/ 926685 h 1853370"/>
                  <a:gd name="connsiteX11" fmla="*/ 4621618 w 4621618"/>
                  <a:gd name="connsiteY11" fmla="*/ 1390028 h 1853370"/>
                  <a:gd name="connsiteX12" fmla="*/ 4621618 w 4621618"/>
                  <a:gd name="connsiteY12" fmla="*/ 1853370 h 1853370"/>
                  <a:gd name="connsiteX13" fmla="*/ 4136348 w 4621618"/>
                  <a:gd name="connsiteY13" fmla="*/ 1853370 h 1853370"/>
                  <a:gd name="connsiteX14" fmla="*/ 3558646 w 4621618"/>
                  <a:gd name="connsiteY14" fmla="*/ 1853370 h 1853370"/>
                  <a:gd name="connsiteX15" fmla="*/ 3073376 w 4621618"/>
                  <a:gd name="connsiteY15" fmla="*/ 1853370 h 1853370"/>
                  <a:gd name="connsiteX16" fmla="*/ 2403241 w 4621618"/>
                  <a:gd name="connsiteY16" fmla="*/ 1853370 h 1853370"/>
                  <a:gd name="connsiteX17" fmla="*/ 1825539 w 4621618"/>
                  <a:gd name="connsiteY17" fmla="*/ 1853370 h 1853370"/>
                  <a:gd name="connsiteX18" fmla="*/ 1155405 w 4621618"/>
                  <a:gd name="connsiteY18" fmla="*/ 1853370 h 1853370"/>
                  <a:gd name="connsiteX19" fmla="*/ 623918 w 4621618"/>
                  <a:gd name="connsiteY19" fmla="*/ 1853370 h 1853370"/>
                  <a:gd name="connsiteX20" fmla="*/ 0 w 4621618"/>
                  <a:gd name="connsiteY20" fmla="*/ 1853370 h 1853370"/>
                  <a:gd name="connsiteX21" fmla="*/ 0 w 4621618"/>
                  <a:gd name="connsiteY21" fmla="*/ 1371494 h 1853370"/>
                  <a:gd name="connsiteX22" fmla="*/ 0 w 4621618"/>
                  <a:gd name="connsiteY22" fmla="*/ 963752 h 1853370"/>
                  <a:gd name="connsiteX23" fmla="*/ 0 w 4621618"/>
                  <a:gd name="connsiteY23" fmla="*/ 500410 h 1853370"/>
                  <a:gd name="connsiteX24" fmla="*/ 0 w 4621618"/>
                  <a:gd name="connsiteY24" fmla="*/ 0 h 1853370"/>
                  <a:gd name="connsiteX0" fmla="*/ 2996056 w 4621618"/>
                  <a:gd name="connsiteY0" fmla="*/ 1850238 h 1853370"/>
                  <a:gd name="connsiteX1" fmla="*/ 2915686 w 4621618"/>
                  <a:gd name="connsiteY1" fmla="*/ 2318084 h 1853370"/>
                  <a:gd name="connsiteX2" fmla="*/ 2743518 w 4621618"/>
                  <a:gd name="connsiteY2" fmla="*/ 2715716 h 1853370"/>
                  <a:gd name="connsiteX3" fmla="*/ 2557003 w 4621618"/>
                  <a:gd name="connsiteY3" fmla="*/ 3146485 h 1853370"/>
                  <a:gd name="connsiteX4" fmla="*/ 2057039 w 4621618"/>
                  <a:gd name="connsiteY4" fmla="*/ 3148439 h 1853370"/>
                  <a:gd name="connsiteX5" fmla="*/ 1604691 w 4621618"/>
                  <a:gd name="connsiteY5" fmla="*/ 3150207 h 1853370"/>
                  <a:gd name="connsiteX6" fmla="*/ 1057111 w 4621618"/>
                  <a:gd name="connsiteY6" fmla="*/ 3152347 h 1853370"/>
                  <a:gd name="connsiteX7" fmla="*/ 414301 w 4621618"/>
                  <a:gd name="connsiteY7" fmla="*/ 3154859 h 1853370"/>
                  <a:gd name="connsiteX8" fmla="*/ -228510 w 4621618"/>
                  <a:gd name="connsiteY8" fmla="*/ 3157371 h 1853370"/>
                  <a:gd name="connsiteX9" fmla="*/ -728474 w 4621618"/>
                  <a:gd name="connsiteY9" fmla="*/ 3159325 h 1853370"/>
                  <a:gd name="connsiteX10" fmla="*/ -1371285 w 4621618"/>
                  <a:gd name="connsiteY10" fmla="*/ 3161837 h 1853370"/>
                  <a:gd name="connsiteX11" fmla="*/ -2204558 w 4621618"/>
                  <a:gd name="connsiteY11" fmla="*/ 3165093 h 1853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21618" h="1853370" extrusionOk="0">
                    <a:moveTo>
                      <a:pt x="0" y="0"/>
                    </a:moveTo>
                    <a:cubicBezTo>
                      <a:pt x="133123" y="-42197"/>
                      <a:pt x="329033" y="57031"/>
                      <a:pt x="485270" y="0"/>
                    </a:cubicBezTo>
                    <a:cubicBezTo>
                      <a:pt x="641507" y="-57031"/>
                      <a:pt x="858428" y="31177"/>
                      <a:pt x="970540" y="0"/>
                    </a:cubicBezTo>
                    <a:cubicBezTo>
                      <a:pt x="1082652" y="-31177"/>
                      <a:pt x="1337658" y="61306"/>
                      <a:pt x="1640674" y="0"/>
                    </a:cubicBezTo>
                    <a:cubicBezTo>
                      <a:pt x="1943690" y="-61306"/>
                      <a:pt x="1971957" y="53202"/>
                      <a:pt x="2264593" y="0"/>
                    </a:cubicBezTo>
                    <a:cubicBezTo>
                      <a:pt x="2557229" y="-53202"/>
                      <a:pt x="2716296" y="12536"/>
                      <a:pt x="2842295" y="0"/>
                    </a:cubicBezTo>
                    <a:cubicBezTo>
                      <a:pt x="2968294" y="-12536"/>
                      <a:pt x="3248190" y="34386"/>
                      <a:pt x="3419997" y="0"/>
                    </a:cubicBezTo>
                    <a:cubicBezTo>
                      <a:pt x="3591804" y="-34386"/>
                      <a:pt x="3844162" y="53823"/>
                      <a:pt x="3951483" y="0"/>
                    </a:cubicBezTo>
                    <a:cubicBezTo>
                      <a:pt x="4058804" y="-53823"/>
                      <a:pt x="4290244" y="72557"/>
                      <a:pt x="4621618" y="0"/>
                    </a:cubicBezTo>
                    <a:cubicBezTo>
                      <a:pt x="4674778" y="231480"/>
                      <a:pt x="4597147" y="307904"/>
                      <a:pt x="4621618" y="481876"/>
                    </a:cubicBezTo>
                    <a:cubicBezTo>
                      <a:pt x="4646089" y="655848"/>
                      <a:pt x="4581043" y="713261"/>
                      <a:pt x="4621618" y="926685"/>
                    </a:cubicBezTo>
                    <a:cubicBezTo>
                      <a:pt x="4662193" y="1140109"/>
                      <a:pt x="4614988" y="1185063"/>
                      <a:pt x="4621618" y="1390028"/>
                    </a:cubicBezTo>
                    <a:cubicBezTo>
                      <a:pt x="4628248" y="1594993"/>
                      <a:pt x="4603740" y="1648780"/>
                      <a:pt x="4621618" y="1853370"/>
                    </a:cubicBezTo>
                    <a:cubicBezTo>
                      <a:pt x="4396068" y="1855299"/>
                      <a:pt x="4309540" y="1808126"/>
                      <a:pt x="4136348" y="1853370"/>
                    </a:cubicBezTo>
                    <a:cubicBezTo>
                      <a:pt x="3963156" y="1898614"/>
                      <a:pt x="3798827" y="1811706"/>
                      <a:pt x="3558646" y="1853370"/>
                    </a:cubicBezTo>
                    <a:cubicBezTo>
                      <a:pt x="3318465" y="1895034"/>
                      <a:pt x="3208486" y="1827377"/>
                      <a:pt x="3073376" y="1853370"/>
                    </a:cubicBezTo>
                    <a:cubicBezTo>
                      <a:pt x="2938266" y="1879363"/>
                      <a:pt x="2719814" y="1849366"/>
                      <a:pt x="2403241" y="1853370"/>
                    </a:cubicBezTo>
                    <a:cubicBezTo>
                      <a:pt x="2086669" y="1857374"/>
                      <a:pt x="2040966" y="1823035"/>
                      <a:pt x="1825539" y="1853370"/>
                    </a:cubicBezTo>
                    <a:cubicBezTo>
                      <a:pt x="1610112" y="1883705"/>
                      <a:pt x="1330716" y="1811054"/>
                      <a:pt x="1155405" y="1853370"/>
                    </a:cubicBezTo>
                    <a:cubicBezTo>
                      <a:pt x="980094" y="1895686"/>
                      <a:pt x="764050" y="1811335"/>
                      <a:pt x="623918" y="1853370"/>
                    </a:cubicBezTo>
                    <a:cubicBezTo>
                      <a:pt x="483786" y="1895405"/>
                      <a:pt x="175793" y="1827073"/>
                      <a:pt x="0" y="1853370"/>
                    </a:cubicBezTo>
                    <a:cubicBezTo>
                      <a:pt x="-23516" y="1656998"/>
                      <a:pt x="14174" y="1606493"/>
                      <a:pt x="0" y="1371494"/>
                    </a:cubicBezTo>
                    <a:cubicBezTo>
                      <a:pt x="-14174" y="1136495"/>
                      <a:pt x="28341" y="1126309"/>
                      <a:pt x="0" y="963752"/>
                    </a:cubicBezTo>
                    <a:cubicBezTo>
                      <a:pt x="-28341" y="801195"/>
                      <a:pt x="50087" y="612731"/>
                      <a:pt x="0" y="500410"/>
                    </a:cubicBezTo>
                    <a:cubicBezTo>
                      <a:pt x="-50087" y="388089"/>
                      <a:pt x="11779" y="171302"/>
                      <a:pt x="0" y="0"/>
                    </a:cubicBezTo>
                    <a:close/>
                  </a:path>
                  <a:path w="4621618" h="1853370" fill="none" extrusionOk="0">
                    <a:moveTo>
                      <a:pt x="2996056" y="1850238"/>
                    </a:moveTo>
                    <a:cubicBezTo>
                      <a:pt x="3015609" y="2003882"/>
                      <a:pt x="2928127" y="2130283"/>
                      <a:pt x="2915686" y="2318084"/>
                    </a:cubicBezTo>
                    <a:cubicBezTo>
                      <a:pt x="2851215" y="2513145"/>
                      <a:pt x="2758438" y="2624328"/>
                      <a:pt x="2743518" y="2715716"/>
                    </a:cubicBezTo>
                    <a:cubicBezTo>
                      <a:pt x="2728598" y="2807104"/>
                      <a:pt x="2545467" y="3033426"/>
                      <a:pt x="2557003" y="3146485"/>
                    </a:cubicBezTo>
                    <a:cubicBezTo>
                      <a:pt x="2348662" y="3186786"/>
                      <a:pt x="2211373" y="3142216"/>
                      <a:pt x="2057039" y="3148439"/>
                    </a:cubicBezTo>
                    <a:cubicBezTo>
                      <a:pt x="1902705" y="3154662"/>
                      <a:pt x="1821904" y="3145747"/>
                      <a:pt x="1604691" y="3150207"/>
                    </a:cubicBezTo>
                    <a:cubicBezTo>
                      <a:pt x="1387478" y="3154667"/>
                      <a:pt x="1200076" y="3100038"/>
                      <a:pt x="1057111" y="3152347"/>
                    </a:cubicBezTo>
                    <a:cubicBezTo>
                      <a:pt x="914146" y="3204656"/>
                      <a:pt x="679971" y="3133566"/>
                      <a:pt x="414301" y="3154859"/>
                    </a:cubicBezTo>
                    <a:cubicBezTo>
                      <a:pt x="148631" y="3176152"/>
                      <a:pt x="84200" y="3081902"/>
                      <a:pt x="-228510" y="3157371"/>
                    </a:cubicBezTo>
                    <a:cubicBezTo>
                      <a:pt x="-541220" y="3232841"/>
                      <a:pt x="-520801" y="3116833"/>
                      <a:pt x="-728474" y="3159325"/>
                    </a:cubicBezTo>
                    <a:cubicBezTo>
                      <a:pt x="-936147" y="3201817"/>
                      <a:pt x="-1165091" y="3113119"/>
                      <a:pt x="-1371285" y="3161837"/>
                    </a:cubicBezTo>
                    <a:cubicBezTo>
                      <a:pt x="-1577479" y="3210555"/>
                      <a:pt x="-1957553" y="3111395"/>
                      <a:pt x="-2204558" y="3165093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2061910711">
                      <a:prstGeom prst="borderCallout3">
                        <a:avLst>
                          <a:gd name="adj1" fmla="val 99831"/>
                          <a:gd name="adj2" fmla="val 64827"/>
                          <a:gd name="adj3" fmla="val 125074"/>
                          <a:gd name="adj4" fmla="val 63088"/>
                          <a:gd name="adj5" fmla="val 169771"/>
                          <a:gd name="adj6" fmla="val 55327"/>
                          <a:gd name="adj7" fmla="val 170775"/>
                          <a:gd name="adj8" fmla="val -47701"/>
                        </a:avLst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accent6"/>
                    </a:solidFill>
                  </a:rPr>
                  <a:t>顾客选了</a:t>
                </a:r>
                <a:r>
                  <a:rPr lang="en-US" altLang="zh-CN" sz="1800" dirty="0">
                    <a:solidFill>
                      <a:schemeClr val="accent6"/>
                    </a:solidFill>
                  </a:rPr>
                  <a:t>1</a:t>
                </a:r>
                <a:r>
                  <a:rPr lang="zh-CN" altLang="en-US" sz="1800" dirty="0">
                    <a:solidFill>
                      <a:schemeClr val="accent6"/>
                    </a:solidFill>
                  </a:rPr>
                  <a:t>号门，奖品在</a:t>
                </a:r>
                <a:r>
                  <a:rPr lang="en-US" altLang="zh-CN" sz="1800" dirty="0">
                    <a:solidFill>
                      <a:schemeClr val="accent6"/>
                    </a:solidFill>
                  </a:rPr>
                  <a:t>1</a:t>
                </a:r>
                <a:r>
                  <a:rPr lang="zh-CN" altLang="en-US" sz="1800" dirty="0">
                    <a:solidFill>
                      <a:schemeClr val="accent6"/>
                    </a:solidFill>
                  </a:rPr>
                  <a:t>号门，主持人可以打开</a:t>
                </a:r>
                <a:r>
                  <a:rPr lang="en-US" altLang="zh-CN" sz="1800" dirty="0">
                    <a:solidFill>
                      <a:schemeClr val="accent6"/>
                    </a:solidFill>
                  </a:rPr>
                  <a:t>2</a:t>
                </a:r>
                <a:r>
                  <a:rPr lang="zh-CN" altLang="en-US" sz="1800" dirty="0">
                    <a:solidFill>
                      <a:schemeClr val="accent6"/>
                    </a:solidFill>
                  </a:rPr>
                  <a:t>号门或</a:t>
                </a:r>
                <a:r>
                  <a:rPr lang="en-US" altLang="zh-CN" sz="1800" dirty="0">
                    <a:solidFill>
                      <a:schemeClr val="accent6"/>
                    </a:solidFill>
                  </a:rPr>
                  <a:t>3</a:t>
                </a:r>
                <a:r>
                  <a:rPr lang="zh-CN" altLang="en-US" sz="1800" dirty="0">
                    <a:solidFill>
                      <a:schemeClr val="accent6"/>
                    </a:solidFill>
                  </a:rPr>
                  <a:t>号门，所以：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solidFill>
                      <a:schemeClr val="accent6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>
                  <a:solidFill>
                    <a:schemeClr val="accent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accent6"/>
                    </a:solidFill>
                  </a:rPr>
                  <a:t>顾客选了</a:t>
                </a:r>
                <a:r>
                  <a:rPr lang="en-US" altLang="zh-CN" sz="1800" dirty="0">
                    <a:solidFill>
                      <a:schemeClr val="accent6"/>
                    </a:solidFill>
                  </a:rPr>
                  <a:t>1</a:t>
                </a:r>
                <a:r>
                  <a:rPr lang="zh-CN" altLang="en-US" sz="1800" dirty="0">
                    <a:solidFill>
                      <a:schemeClr val="accent6"/>
                    </a:solidFill>
                  </a:rPr>
                  <a:t>号门，奖品在</a:t>
                </a:r>
                <a:r>
                  <a:rPr lang="en-US" altLang="zh-CN" sz="1800" dirty="0">
                    <a:solidFill>
                      <a:schemeClr val="accent6"/>
                    </a:solidFill>
                  </a:rPr>
                  <a:t>2</a:t>
                </a:r>
                <a:r>
                  <a:rPr lang="zh-CN" altLang="en-US" sz="1800" dirty="0">
                    <a:solidFill>
                      <a:schemeClr val="accent6"/>
                    </a:solidFill>
                  </a:rPr>
                  <a:t>号门，主持人只能打开</a:t>
                </a:r>
                <a:r>
                  <a:rPr lang="en-US" altLang="zh-CN" sz="1800" dirty="0">
                    <a:solidFill>
                      <a:schemeClr val="accent6"/>
                    </a:solidFill>
                  </a:rPr>
                  <a:t>3</a:t>
                </a:r>
                <a:r>
                  <a:rPr lang="zh-CN" altLang="en-US" sz="1800" dirty="0">
                    <a:solidFill>
                      <a:schemeClr val="accent6"/>
                    </a:solidFill>
                  </a:rPr>
                  <a:t>号门，所以：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solidFill>
                      <a:schemeClr val="accent6"/>
                    </a:solidFill>
                  </a:rPr>
                  <a:t>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accent6"/>
                    </a:solidFill>
                  </a:rPr>
                  <a:t>顾客选了</a:t>
                </a:r>
                <a:r>
                  <a:rPr lang="en-US" altLang="zh-CN" sz="1800" dirty="0">
                    <a:solidFill>
                      <a:schemeClr val="accent6"/>
                    </a:solidFill>
                  </a:rPr>
                  <a:t>1</a:t>
                </a:r>
                <a:r>
                  <a:rPr lang="zh-CN" altLang="en-US" sz="1800" dirty="0">
                    <a:solidFill>
                      <a:schemeClr val="accent6"/>
                    </a:solidFill>
                  </a:rPr>
                  <a:t>号门，奖品在</a:t>
                </a:r>
                <a:r>
                  <a:rPr lang="en-US" altLang="zh-CN" sz="1800" dirty="0">
                    <a:solidFill>
                      <a:schemeClr val="accent6"/>
                    </a:solidFill>
                  </a:rPr>
                  <a:t>3</a:t>
                </a:r>
                <a:r>
                  <a:rPr lang="zh-CN" altLang="en-US" sz="1800" dirty="0">
                    <a:solidFill>
                      <a:schemeClr val="accent6"/>
                    </a:solidFill>
                  </a:rPr>
                  <a:t>号门，主持人不能打开</a:t>
                </a:r>
                <a:r>
                  <a:rPr lang="en-US" altLang="zh-CN" sz="1800" dirty="0">
                    <a:solidFill>
                      <a:schemeClr val="accent6"/>
                    </a:solidFill>
                  </a:rPr>
                  <a:t>3</a:t>
                </a:r>
                <a:r>
                  <a:rPr lang="zh-CN" altLang="en-US" sz="1800" dirty="0">
                    <a:solidFill>
                      <a:schemeClr val="accent6"/>
                    </a:solidFill>
                  </a:rPr>
                  <a:t>号门，所以：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solidFill>
                      <a:schemeClr val="accent6"/>
                    </a:solidFill>
                  </a:rPr>
                  <a:t>=0</a:t>
                </a:r>
              </a:p>
              <a:p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Callout: Double Bent Line 4">
                <a:extLst>
                  <a:ext uri="{FF2B5EF4-FFF2-40B4-BE49-F238E27FC236}">
                    <a16:creationId xmlns:a16="http://schemas.microsoft.com/office/drawing/2014/main" id="{83282288-F00F-4C67-A629-22F8EB356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880" y="173905"/>
                <a:ext cx="4621618" cy="1853370"/>
              </a:xfrm>
              <a:prstGeom prst="borderCallout3">
                <a:avLst>
                  <a:gd name="adj1" fmla="val 99831"/>
                  <a:gd name="adj2" fmla="val 64827"/>
                  <a:gd name="adj3" fmla="val 125074"/>
                  <a:gd name="adj4" fmla="val 63088"/>
                  <a:gd name="adj5" fmla="val 169771"/>
                  <a:gd name="adj6" fmla="val 55327"/>
                  <a:gd name="adj7" fmla="val 170775"/>
                  <a:gd name="adj8" fmla="val -47701"/>
                </a:avLst>
              </a:prstGeom>
              <a:blipFill>
                <a:blip r:embed="rId3"/>
                <a:stretch>
                  <a:fillRect t="-189"/>
                </a:stretch>
              </a:blipFill>
              <a:ln>
                <a:solidFill>
                  <a:schemeClr val="accent6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2061910711">
                      <a:custGeom>
                        <a:avLst/>
                        <a:gdLst>
                          <a:gd name="connsiteX0" fmla="*/ 0 w 4621618"/>
                          <a:gd name="connsiteY0" fmla="*/ 0 h 1853370"/>
                          <a:gd name="connsiteX1" fmla="*/ 485270 w 4621618"/>
                          <a:gd name="connsiteY1" fmla="*/ 0 h 1853370"/>
                          <a:gd name="connsiteX2" fmla="*/ 970540 w 4621618"/>
                          <a:gd name="connsiteY2" fmla="*/ 0 h 1853370"/>
                          <a:gd name="connsiteX3" fmla="*/ 1640674 w 4621618"/>
                          <a:gd name="connsiteY3" fmla="*/ 0 h 1853370"/>
                          <a:gd name="connsiteX4" fmla="*/ 2264593 w 4621618"/>
                          <a:gd name="connsiteY4" fmla="*/ 0 h 1853370"/>
                          <a:gd name="connsiteX5" fmla="*/ 2842295 w 4621618"/>
                          <a:gd name="connsiteY5" fmla="*/ 0 h 1853370"/>
                          <a:gd name="connsiteX6" fmla="*/ 3419997 w 4621618"/>
                          <a:gd name="connsiteY6" fmla="*/ 0 h 1853370"/>
                          <a:gd name="connsiteX7" fmla="*/ 3951483 w 4621618"/>
                          <a:gd name="connsiteY7" fmla="*/ 0 h 1853370"/>
                          <a:gd name="connsiteX8" fmla="*/ 4621618 w 4621618"/>
                          <a:gd name="connsiteY8" fmla="*/ 0 h 1853370"/>
                          <a:gd name="connsiteX9" fmla="*/ 4621618 w 4621618"/>
                          <a:gd name="connsiteY9" fmla="*/ 481876 h 1853370"/>
                          <a:gd name="connsiteX10" fmla="*/ 4621618 w 4621618"/>
                          <a:gd name="connsiteY10" fmla="*/ 926685 h 1853370"/>
                          <a:gd name="connsiteX11" fmla="*/ 4621618 w 4621618"/>
                          <a:gd name="connsiteY11" fmla="*/ 1390028 h 1853370"/>
                          <a:gd name="connsiteX12" fmla="*/ 4621618 w 4621618"/>
                          <a:gd name="connsiteY12" fmla="*/ 1853370 h 1853370"/>
                          <a:gd name="connsiteX13" fmla="*/ 4136348 w 4621618"/>
                          <a:gd name="connsiteY13" fmla="*/ 1853370 h 1853370"/>
                          <a:gd name="connsiteX14" fmla="*/ 3558646 w 4621618"/>
                          <a:gd name="connsiteY14" fmla="*/ 1853370 h 1853370"/>
                          <a:gd name="connsiteX15" fmla="*/ 3073376 w 4621618"/>
                          <a:gd name="connsiteY15" fmla="*/ 1853370 h 1853370"/>
                          <a:gd name="connsiteX16" fmla="*/ 2403241 w 4621618"/>
                          <a:gd name="connsiteY16" fmla="*/ 1853370 h 1853370"/>
                          <a:gd name="connsiteX17" fmla="*/ 1825539 w 4621618"/>
                          <a:gd name="connsiteY17" fmla="*/ 1853370 h 1853370"/>
                          <a:gd name="connsiteX18" fmla="*/ 1155405 w 4621618"/>
                          <a:gd name="connsiteY18" fmla="*/ 1853370 h 1853370"/>
                          <a:gd name="connsiteX19" fmla="*/ 623918 w 4621618"/>
                          <a:gd name="connsiteY19" fmla="*/ 1853370 h 1853370"/>
                          <a:gd name="connsiteX20" fmla="*/ 0 w 4621618"/>
                          <a:gd name="connsiteY20" fmla="*/ 1853370 h 1853370"/>
                          <a:gd name="connsiteX21" fmla="*/ 0 w 4621618"/>
                          <a:gd name="connsiteY21" fmla="*/ 1371494 h 1853370"/>
                          <a:gd name="connsiteX22" fmla="*/ 0 w 4621618"/>
                          <a:gd name="connsiteY22" fmla="*/ 963752 h 1853370"/>
                          <a:gd name="connsiteX23" fmla="*/ 0 w 4621618"/>
                          <a:gd name="connsiteY23" fmla="*/ 500410 h 1853370"/>
                          <a:gd name="connsiteX24" fmla="*/ 0 w 4621618"/>
                          <a:gd name="connsiteY24" fmla="*/ 0 h 1853370"/>
                          <a:gd name="connsiteX0" fmla="*/ 2996056 w 4621618"/>
                          <a:gd name="connsiteY0" fmla="*/ 1850238 h 1853370"/>
                          <a:gd name="connsiteX1" fmla="*/ 2915686 w 4621618"/>
                          <a:gd name="connsiteY1" fmla="*/ 2318084 h 1853370"/>
                          <a:gd name="connsiteX2" fmla="*/ 2743518 w 4621618"/>
                          <a:gd name="connsiteY2" fmla="*/ 2715716 h 1853370"/>
                          <a:gd name="connsiteX3" fmla="*/ 2557003 w 4621618"/>
                          <a:gd name="connsiteY3" fmla="*/ 3146485 h 1853370"/>
                          <a:gd name="connsiteX4" fmla="*/ 2057039 w 4621618"/>
                          <a:gd name="connsiteY4" fmla="*/ 3148439 h 1853370"/>
                          <a:gd name="connsiteX5" fmla="*/ 1604691 w 4621618"/>
                          <a:gd name="connsiteY5" fmla="*/ 3150207 h 1853370"/>
                          <a:gd name="connsiteX6" fmla="*/ 1057111 w 4621618"/>
                          <a:gd name="connsiteY6" fmla="*/ 3152347 h 1853370"/>
                          <a:gd name="connsiteX7" fmla="*/ 414301 w 4621618"/>
                          <a:gd name="connsiteY7" fmla="*/ 3154859 h 1853370"/>
                          <a:gd name="connsiteX8" fmla="*/ -228510 w 4621618"/>
                          <a:gd name="connsiteY8" fmla="*/ 3157371 h 1853370"/>
                          <a:gd name="connsiteX9" fmla="*/ -728474 w 4621618"/>
                          <a:gd name="connsiteY9" fmla="*/ 3159325 h 1853370"/>
                          <a:gd name="connsiteX10" fmla="*/ -1371285 w 4621618"/>
                          <a:gd name="connsiteY10" fmla="*/ 3161837 h 1853370"/>
                          <a:gd name="connsiteX11" fmla="*/ -2204558 w 4621618"/>
                          <a:gd name="connsiteY11" fmla="*/ 3165093 h 18533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4621618" h="1853370" extrusionOk="0">
                            <a:moveTo>
                              <a:pt x="0" y="0"/>
                            </a:moveTo>
                            <a:cubicBezTo>
                              <a:pt x="133123" y="-42197"/>
                              <a:pt x="329033" y="57031"/>
                              <a:pt x="485270" y="0"/>
                            </a:cubicBezTo>
                            <a:cubicBezTo>
                              <a:pt x="641507" y="-57031"/>
                              <a:pt x="858428" y="31177"/>
                              <a:pt x="970540" y="0"/>
                            </a:cubicBezTo>
                            <a:cubicBezTo>
                              <a:pt x="1082652" y="-31177"/>
                              <a:pt x="1337658" y="61306"/>
                              <a:pt x="1640674" y="0"/>
                            </a:cubicBezTo>
                            <a:cubicBezTo>
                              <a:pt x="1943690" y="-61306"/>
                              <a:pt x="1971957" y="53202"/>
                              <a:pt x="2264593" y="0"/>
                            </a:cubicBezTo>
                            <a:cubicBezTo>
                              <a:pt x="2557229" y="-53202"/>
                              <a:pt x="2716296" y="12536"/>
                              <a:pt x="2842295" y="0"/>
                            </a:cubicBezTo>
                            <a:cubicBezTo>
                              <a:pt x="2968294" y="-12536"/>
                              <a:pt x="3248190" y="34386"/>
                              <a:pt x="3419997" y="0"/>
                            </a:cubicBezTo>
                            <a:cubicBezTo>
                              <a:pt x="3591804" y="-34386"/>
                              <a:pt x="3844162" y="53823"/>
                              <a:pt x="3951483" y="0"/>
                            </a:cubicBezTo>
                            <a:cubicBezTo>
                              <a:pt x="4058804" y="-53823"/>
                              <a:pt x="4290244" y="72557"/>
                              <a:pt x="4621618" y="0"/>
                            </a:cubicBezTo>
                            <a:cubicBezTo>
                              <a:pt x="4674778" y="231480"/>
                              <a:pt x="4597147" y="307904"/>
                              <a:pt x="4621618" y="481876"/>
                            </a:cubicBezTo>
                            <a:cubicBezTo>
                              <a:pt x="4646089" y="655848"/>
                              <a:pt x="4581043" y="713261"/>
                              <a:pt x="4621618" y="926685"/>
                            </a:cubicBezTo>
                            <a:cubicBezTo>
                              <a:pt x="4662193" y="1140109"/>
                              <a:pt x="4614988" y="1185063"/>
                              <a:pt x="4621618" y="1390028"/>
                            </a:cubicBezTo>
                            <a:cubicBezTo>
                              <a:pt x="4628248" y="1594993"/>
                              <a:pt x="4603740" y="1648780"/>
                              <a:pt x="4621618" y="1853370"/>
                            </a:cubicBezTo>
                            <a:cubicBezTo>
                              <a:pt x="4396068" y="1855299"/>
                              <a:pt x="4309540" y="1808126"/>
                              <a:pt x="4136348" y="1853370"/>
                            </a:cubicBezTo>
                            <a:cubicBezTo>
                              <a:pt x="3963156" y="1898614"/>
                              <a:pt x="3798827" y="1811706"/>
                              <a:pt x="3558646" y="1853370"/>
                            </a:cubicBezTo>
                            <a:cubicBezTo>
                              <a:pt x="3318465" y="1895034"/>
                              <a:pt x="3208486" y="1827377"/>
                              <a:pt x="3073376" y="1853370"/>
                            </a:cubicBezTo>
                            <a:cubicBezTo>
                              <a:pt x="2938266" y="1879363"/>
                              <a:pt x="2719814" y="1849366"/>
                              <a:pt x="2403241" y="1853370"/>
                            </a:cubicBezTo>
                            <a:cubicBezTo>
                              <a:pt x="2086669" y="1857374"/>
                              <a:pt x="2040966" y="1823035"/>
                              <a:pt x="1825539" y="1853370"/>
                            </a:cubicBezTo>
                            <a:cubicBezTo>
                              <a:pt x="1610112" y="1883705"/>
                              <a:pt x="1330716" y="1811054"/>
                              <a:pt x="1155405" y="1853370"/>
                            </a:cubicBezTo>
                            <a:cubicBezTo>
                              <a:pt x="980094" y="1895686"/>
                              <a:pt x="764050" y="1811335"/>
                              <a:pt x="623918" y="1853370"/>
                            </a:cubicBezTo>
                            <a:cubicBezTo>
                              <a:pt x="483786" y="1895405"/>
                              <a:pt x="175793" y="1827073"/>
                              <a:pt x="0" y="1853370"/>
                            </a:cubicBezTo>
                            <a:cubicBezTo>
                              <a:pt x="-23516" y="1656998"/>
                              <a:pt x="14174" y="1606493"/>
                              <a:pt x="0" y="1371494"/>
                            </a:cubicBezTo>
                            <a:cubicBezTo>
                              <a:pt x="-14174" y="1136495"/>
                              <a:pt x="28341" y="1126309"/>
                              <a:pt x="0" y="963752"/>
                            </a:cubicBezTo>
                            <a:cubicBezTo>
                              <a:pt x="-28341" y="801195"/>
                              <a:pt x="50087" y="612731"/>
                              <a:pt x="0" y="500410"/>
                            </a:cubicBezTo>
                            <a:cubicBezTo>
                              <a:pt x="-50087" y="388089"/>
                              <a:pt x="11779" y="171302"/>
                              <a:pt x="0" y="0"/>
                            </a:cubicBezTo>
                            <a:close/>
                          </a:path>
                          <a:path w="4621618" h="1853370" fill="none" extrusionOk="0">
                            <a:moveTo>
                              <a:pt x="2996056" y="1850238"/>
                            </a:moveTo>
                            <a:cubicBezTo>
                              <a:pt x="3015609" y="2003882"/>
                              <a:pt x="2928127" y="2130283"/>
                              <a:pt x="2915686" y="2318084"/>
                            </a:cubicBezTo>
                            <a:cubicBezTo>
                              <a:pt x="2851215" y="2513145"/>
                              <a:pt x="2758438" y="2624328"/>
                              <a:pt x="2743518" y="2715716"/>
                            </a:cubicBezTo>
                            <a:cubicBezTo>
                              <a:pt x="2728598" y="2807104"/>
                              <a:pt x="2545467" y="3033426"/>
                              <a:pt x="2557003" y="3146485"/>
                            </a:cubicBezTo>
                            <a:cubicBezTo>
                              <a:pt x="2348662" y="3186786"/>
                              <a:pt x="2211373" y="3142216"/>
                              <a:pt x="2057039" y="3148439"/>
                            </a:cubicBezTo>
                            <a:cubicBezTo>
                              <a:pt x="1902705" y="3154662"/>
                              <a:pt x="1821904" y="3145747"/>
                              <a:pt x="1604691" y="3150207"/>
                            </a:cubicBezTo>
                            <a:cubicBezTo>
                              <a:pt x="1387478" y="3154667"/>
                              <a:pt x="1200076" y="3100038"/>
                              <a:pt x="1057111" y="3152347"/>
                            </a:cubicBezTo>
                            <a:cubicBezTo>
                              <a:pt x="914146" y="3204656"/>
                              <a:pt x="679971" y="3133566"/>
                              <a:pt x="414301" y="3154859"/>
                            </a:cubicBezTo>
                            <a:cubicBezTo>
                              <a:pt x="148631" y="3176152"/>
                              <a:pt x="84200" y="3081902"/>
                              <a:pt x="-228510" y="3157371"/>
                            </a:cubicBezTo>
                            <a:cubicBezTo>
                              <a:pt x="-541220" y="3232841"/>
                              <a:pt x="-520801" y="3116833"/>
                              <a:pt x="-728474" y="3159325"/>
                            </a:cubicBezTo>
                            <a:cubicBezTo>
                              <a:pt x="-936147" y="3201817"/>
                              <a:pt x="-1165091" y="3113119"/>
                              <a:pt x="-1371285" y="3161837"/>
                            </a:cubicBezTo>
                            <a:cubicBezTo>
                              <a:pt x="-1577479" y="3210555"/>
                              <a:pt x="-1957553" y="3111395"/>
                              <a:pt x="-2204558" y="3165093"/>
                            </a:cubicBezTo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llout: Double Bent Line 5">
                <a:extLst>
                  <a:ext uri="{FF2B5EF4-FFF2-40B4-BE49-F238E27FC236}">
                    <a16:creationId xmlns:a16="http://schemas.microsoft.com/office/drawing/2014/main" id="{F072A405-4AAB-433A-8E9D-251E432C1040}"/>
                  </a:ext>
                </a:extLst>
              </p:cNvPr>
              <p:cNvSpPr/>
              <p:nvPr/>
            </p:nvSpPr>
            <p:spPr>
              <a:xfrm>
                <a:off x="8872534" y="5114926"/>
                <a:ext cx="2107407" cy="1090613"/>
              </a:xfrm>
              <a:custGeom>
                <a:avLst/>
                <a:gdLst>
                  <a:gd name="connsiteX0" fmla="*/ 0 w 2107407"/>
                  <a:gd name="connsiteY0" fmla="*/ 0 h 1090613"/>
                  <a:gd name="connsiteX1" fmla="*/ 569000 w 2107407"/>
                  <a:gd name="connsiteY1" fmla="*/ 0 h 1090613"/>
                  <a:gd name="connsiteX2" fmla="*/ 1053704 w 2107407"/>
                  <a:gd name="connsiteY2" fmla="*/ 0 h 1090613"/>
                  <a:gd name="connsiteX3" fmla="*/ 1622703 w 2107407"/>
                  <a:gd name="connsiteY3" fmla="*/ 0 h 1090613"/>
                  <a:gd name="connsiteX4" fmla="*/ 2107407 w 2107407"/>
                  <a:gd name="connsiteY4" fmla="*/ 0 h 1090613"/>
                  <a:gd name="connsiteX5" fmla="*/ 2107407 w 2107407"/>
                  <a:gd name="connsiteY5" fmla="*/ 534400 h 1090613"/>
                  <a:gd name="connsiteX6" fmla="*/ 2107407 w 2107407"/>
                  <a:gd name="connsiteY6" fmla="*/ 1090613 h 1090613"/>
                  <a:gd name="connsiteX7" fmla="*/ 1580555 w 2107407"/>
                  <a:gd name="connsiteY7" fmla="*/ 1090613 h 1090613"/>
                  <a:gd name="connsiteX8" fmla="*/ 1032629 w 2107407"/>
                  <a:gd name="connsiteY8" fmla="*/ 1090613 h 1090613"/>
                  <a:gd name="connsiteX9" fmla="*/ 463630 w 2107407"/>
                  <a:gd name="connsiteY9" fmla="*/ 1090613 h 1090613"/>
                  <a:gd name="connsiteX10" fmla="*/ 0 w 2107407"/>
                  <a:gd name="connsiteY10" fmla="*/ 1090613 h 1090613"/>
                  <a:gd name="connsiteX11" fmla="*/ 0 w 2107407"/>
                  <a:gd name="connsiteY11" fmla="*/ 534400 h 1090613"/>
                  <a:gd name="connsiteX12" fmla="*/ 0 w 2107407"/>
                  <a:gd name="connsiteY12" fmla="*/ 0 h 1090613"/>
                  <a:gd name="connsiteX0" fmla="*/ 8535 w 2107407"/>
                  <a:gd name="connsiteY0" fmla="*/ 561764 h 1090613"/>
                  <a:gd name="connsiteX1" fmla="*/ -202901 w 2107407"/>
                  <a:gd name="connsiteY1" fmla="*/ 580566 h 1090613"/>
                  <a:gd name="connsiteX2" fmla="*/ -627459 w 2107407"/>
                  <a:gd name="connsiteY2" fmla="*/ 789756 h 1090613"/>
                  <a:gd name="connsiteX3" fmla="*/ -635650 w 2107407"/>
                  <a:gd name="connsiteY3" fmla="*/ 241121 h 1090613"/>
                  <a:gd name="connsiteX4" fmla="*/ -643840 w 2107407"/>
                  <a:gd name="connsiteY4" fmla="*/ -307514 h 1090613"/>
                  <a:gd name="connsiteX5" fmla="*/ -651315 w 2107407"/>
                  <a:gd name="connsiteY5" fmla="*/ -808210 h 1090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07407" h="1090613" extrusionOk="0">
                    <a:moveTo>
                      <a:pt x="0" y="0"/>
                    </a:moveTo>
                    <a:cubicBezTo>
                      <a:pt x="270597" y="-13484"/>
                      <a:pt x="450332" y="12912"/>
                      <a:pt x="569000" y="0"/>
                    </a:cubicBezTo>
                    <a:cubicBezTo>
                      <a:pt x="687668" y="-12912"/>
                      <a:pt x="895261" y="631"/>
                      <a:pt x="1053704" y="0"/>
                    </a:cubicBezTo>
                    <a:cubicBezTo>
                      <a:pt x="1212147" y="-631"/>
                      <a:pt x="1455896" y="60560"/>
                      <a:pt x="1622703" y="0"/>
                    </a:cubicBezTo>
                    <a:cubicBezTo>
                      <a:pt x="1789510" y="-60560"/>
                      <a:pt x="1923213" y="44510"/>
                      <a:pt x="2107407" y="0"/>
                    </a:cubicBezTo>
                    <a:cubicBezTo>
                      <a:pt x="2119391" y="109374"/>
                      <a:pt x="2063757" y="426976"/>
                      <a:pt x="2107407" y="534400"/>
                    </a:cubicBezTo>
                    <a:cubicBezTo>
                      <a:pt x="2151057" y="641824"/>
                      <a:pt x="2106348" y="852634"/>
                      <a:pt x="2107407" y="1090613"/>
                    </a:cubicBezTo>
                    <a:cubicBezTo>
                      <a:pt x="1954811" y="1099291"/>
                      <a:pt x="1699953" y="1061366"/>
                      <a:pt x="1580555" y="1090613"/>
                    </a:cubicBezTo>
                    <a:cubicBezTo>
                      <a:pt x="1461157" y="1119860"/>
                      <a:pt x="1173395" y="1071006"/>
                      <a:pt x="1032629" y="1090613"/>
                    </a:cubicBezTo>
                    <a:cubicBezTo>
                      <a:pt x="891863" y="1110220"/>
                      <a:pt x="628596" y="1038927"/>
                      <a:pt x="463630" y="1090613"/>
                    </a:cubicBezTo>
                    <a:cubicBezTo>
                      <a:pt x="298664" y="1142299"/>
                      <a:pt x="188358" y="1079367"/>
                      <a:pt x="0" y="1090613"/>
                    </a:cubicBezTo>
                    <a:cubicBezTo>
                      <a:pt x="-11130" y="830049"/>
                      <a:pt x="13064" y="768049"/>
                      <a:pt x="0" y="534400"/>
                    </a:cubicBezTo>
                    <a:cubicBezTo>
                      <a:pt x="-13064" y="300751"/>
                      <a:pt x="48739" y="248939"/>
                      <a:pt x="0" y="0"/>
                    </a:cubicBezTo>
                    <a:close/>
                  </a:path>
                  <a:path w="2107407" h="1090613" fill="none" extrusionOk="0">
                    <a:moveTo>
                      <a:pt x="8535" y="561764"/>
                    </a:moveTo>
                    <a:cubicBezTo>
                      <a:pt x="-46972" y="591268"/>
                      <a:pt x="-159666" y="572013"/>
                      <a:pt x="-202901" y="580566"/>
                    </a:cubicBezTo>
                    <a:cubicBezTo>
                      <a:pt x="-350491" y="715333"/>
                      <a:pt x="-542796" y="710721"/>
                      <a:pt x="-627459" y="789756"/>
                    </a:cubicBezTo>
                    <a:cubicBezTo>
                      <a:pt x="-651430" y="539118"/>
                      <a:pt x="-580072" y="356020"/>
                      <a:pt x="-635650" y="241121"/>
                    </a:cubicBezTo>
                    <a:cubicBezTo>
                      <a:pt x="-691227" y="126222"/>
                      <a:pt x="-579035" y="-116351"/>
                      <a:pt x="-643840" y="-307514"/>
                    </a:cubicBezTo>
                    <a:cubicBezTo>
                      <a:pt x="-708646" y="-498677"/>
                      <a:pt x="-624334" y="-665601"/>
                      <a:pt x="-651315" y="-808210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3506161116">
                      <a:prstGeom prst="borderCallout3">
                        <a:avLst>
                          <a:gd name="adj1" fmla="val 51509"/>
                          <a:gd name="adj2" fmla="val 405"/>
                          <a:gd name="adj3" fmla="val 53233"/>
                          <a:gd name="adj4" fmla="val -9628"/>
                          <a:gd name="adj5" fmla="val 72414"/>
                          <a:gd name="adj6" fmla="val -29774"/>
                          <a:gd name="adj7" fmla="val -74106"/>
                          <a:gd name="adj8" fmla="val -30906"/>
                        </a:avLst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dirty="0"/>
                  <a:t>结论：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zh-CN" dirty="0"/>
                  <a:t> &lt;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应该换门！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Callout: Double Bent Line 5">
                <a:extLst>
                  <a:ext uri="{FF2B5EF4-FFF2-40B4-BE49-F238E27FC236}">
                    <a16:creationId xmlns:a16="http://schemas.microsoft.com/office/drawing/2014/main" id="{F072A405-4AAB-433A-8E9D-251E432C1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2534" y="5114926"/>
                <a:ext cx="2107407" cy="1090613"/>
              </a:xfrm>
              <a:prstGeom prst="borderCallout3">
                <a:avLst>
                  <a:gd name="adj1" fmla="val 51509"/>
                  <a:gd name="adj2" fmla="val 405"/>
                  <a:gd name="adj3" fmla="val 53233"/>
                  <a:gd name="adj4" fmla="val -9628"/>
                  <a:gd name="adj5" fmla="val 72414"/>
                  <a:gd name="adj6" fmla="val -29774"/>
                  <a:gd name="adj7" fmla="val -74106"/>
                  <a:gd name="adj8" fmla="val -30906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3506161116">
                      <a:custGeom>
                        <a:avLst/>
                        <a:gdLst>
                          <a:gd name="connsiteX0" fmla="*/ 0 w 2107407"/>
                          <a:gd name="connsiteY0" fmla="*/ 0 h 1090613"/>
                          <a:gd name="connsiteX1" fmla="*/ 569000 w 2107407"/>
                          <a:gd name="connsiteY1" fmla="*/ 0 h 1090613"/>
                          <a:gd name="connsiteX2" fmla="*/ 1053704 w 2107407"/>
                          <a:gd name="connsiteY2" fmla="*/ 0 h 1090613"/>
                          <a:gd name="connsiteX3" fmla="*/ 1622703 w 2107407"/>
                          <a:gd name="connsiteY3" fmla="*/ 0 h 1090613"/>
                          <a:gd name="connsiteX4" fmla="*/ 2107407 w 2107407"/>
                          <a:gd name="connsiteY4" fmla="*/ 0 h 1090613"/>
                          <a:gd name="connsiteX5" fmla="*/ 2107407 w 2107407"/>
                          <a:gd name="connsiteY5" fmla="*/ 534400 h 1090613"/>
                          <a:gd name="connsiteX6" fmla="*/ 2107407 w 2107407"/>
                          <a:gd name="connsiteY6" fmla="*/ 1090613 h 1090613"/>
                          <a:gd name="connsiteX7" fmla="*/ 1580555 w 2107407"/>
                          <a:gd name="connsiteY7" fmla="*/ 1090613 h 1090613"/>
                          <a:gd name="connsiteX8" fmla="*/ 1032629 w 2107407"/>
                          <a:gd name="connsiteY8" fmla="*/ 1090613 h 1090613"/>
                          <a:gd name="connsiteX9" fmla="*/ 463630 w 2107407"/>
                          <a:gd name="connsiteY9" fmla="*/ 1090613 h 1090613"/>
                          <a:gd name="connsiteX10" fmla="*/ 0 w 2107407"/>
                          <a:gd name="connsiteY10" fmla="*/ 1090613 h 1090613"/>
                          <a:gd name="connsiteX11" fmla="*/ 0 w 2107407"/>
                          <a:gd name="connsiteY11" fmla="*/ 534400 h 1090613"/>
                          <a:gd name="connsiteX12" fmla="*/ 0 w 2107407"/>
                          <a:gd name="connsiteY12" fmla="*/ 0 h 1090613"/>
                          <a:gd name="connsiteX0" fmla="*/ 8535 w 2107407"/>
                          <a:gd name="connsiteY0" fmla="*/ 561764 h 1090613"/>
                          <a:gd name="connsiteX1" fmla="*/ -202901 w 2107407"/>
                          <a:gd name="connsiteY1" fmla="*/ 580566 h 1090613"/>
                          <a:gd name="connsiteX2" fmla="*/ -627459 w 2107407"/>
                          <a:gd name="connsiteY2" fmla="*/ 789756 h 1090613"/>
                          <a:gd name="connsiteX3" fmla="*/ -635650 w 2107407"/>
                          <a:gd name="connsiteY3" fmla="*/ 241121 h 1090613"/>
                          <a:gd name="connsiteX4" fmla="*/ -643840 w 2107407"/>
                          <a:gd name="connsiteY4" fmla="*/ -307514 h 1090613"/>
                          <a:gd name="connsiteX5" fmla="*/ -651315 w 2107407"/>
                          <a:gd name="connsiteY5" fmla="*/ -808210 h 1090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107407" h="1090613" extrusionOk="0">
                            <a:moveTo>
                              <a:pt x="0" y="0"/>
                            </a:moveTo>
                            <a:cubicBezTo>
                              <a:pt x="270597" y="-13484"/>
                              <a:pt x="450332" y="12912"/>
                              <a:pt x="569000" y="0"/>
                            </a:cubicBezTo>
                            <a:cubicBezTo>
                              <a:pt x="687668" y="-12912"/>
                              <a:pt x="895261" y="631"/>
                              <a:pt x="1053704" y="0"/>
                            </a:cubicBezTo>
                            <a:cubicBezTo>
                              <a:pt x="1212147" y="-631"/>
                              <a:pt x="1455896" y="60560"/>
                              <a:pt x="1622703" y="0"/>
                            </a:cubicBezTo>
                            <a:cubicBezTo>
                              <a:pt x="1789510" y="-60560"/>
                              <a:pt x="1923213" y="44510"/>
                              <a:pt x="2107407" y="0"/>
                            </a:cubicBezTo>
                            <a:cubicBezTo>
                              <a:pt x="2119391" y="109374"/>
                              <a:pt x="2063757" y="426976"/>
                              <a:pt x="2107407" y="534400"/>
                            </a:cubicBezTo>
                            <a:cubicBezTo>
                              <a:pt x="2151057" y="641824"/>
                              <a:pt x="2106348" y="852634"/>
                              <a:pt x="2107407" y="1090613"/>
                            </a:cubicBezTo>
                            <a:cubicBezTo>
                              <a:pt x="1954811" y="1099291"/>
                              <a:pt x="1699953" y="1061366"/>
                              <a:pt x="1580555" y="1090613"/>
                            </a:cubicBezTo>
                            <a:cubicBezTo>
                              <a:pt x="1461157" y="1119860"/>
                              <a:pt x="1173395" y="1071006"/>
                              <a:pt x="1032629" y="1090613"/>
                            </a:cubicBezTo>
                            <a:cubicBezTo>
                              <a:pt x="891863" y="1110220"/>
                              <a:pt x="628596" y="1038927"/>
                              <a:pt x="463630" y="1090613"/>
                            </a:cubicBezTo>
                            <a:cubicBezTo>
                              <a:pt x="298664" y="1142299"/>
                              <a:pt x="188358" y="1079367"/>
                              <a:pt x="0" y="1090613"/>
                            </a:cubicBezTo>
                            <a:cubicBezTo>
                              <a:pt x="-11130" y="830049"/>
                              <a:pt x="13064" y="768049"/>
                              <a:pt x="0" y="534400"/>
                            </a:cubicBezTo>
                            <a:cubicBezTo>
                              <a:pt x="-13064" y="300751"/>
                              <a:pt x="48739" y="248939"/>
                              <a:pt x="0" y="0"/>
                            </a:cubicBezTo>
                            <a:close/>
                          </a:path>
                          <a:path w="2107407" h="1090613" fill="none" extrusionOk="0">
                            <a:moveTo>
                              <a:pt x="8535" y="561764"/>
                            </a:moveTo>
                            <a:cubicBezTo>
                              <a:pt x="-46972" y="591268"/>
                              <a:pt x="-159666" y="572013"/>
                              <a:pt x="-202901" y="580566"/>
                            </a:cubicBezTo>
                            <a:cubicBezTo>
                              <a:pt x="-350491" y="715333"/>
                              <a:pt x="-542796" y="710721"/>
                              <a:pt x="-627459" y="789756"/>
                            </a:cubicBezTo>
                            <a:cubicBezTo>
                              <a:pt x="-651430" y="539118"/>
                              <a:pt x="-580072" y="356020"/>
                              <a:pt x="-635650" y="241121"/>
                            </a:cubicBezTo>
                            <a:cubicBezTo>
                              <a:pt x="-691227" y="126222"/>
                              <a:pt x="-579035" y="-116351"/>
                              <a:pt x="-643840" y="-307514"/>
                            </a:cubicBezTo>
                            <a:cubicBezTo>
                              <a:pt x="-708646" y="-498677"/>
                              <a:pt x="-624334" y="-665601"/>
                              <a:pt x="-651315" y="-808210"/>
                            </a:cubicBezTo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5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8B4D3-4E48-4EDC-859B-0F8370551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代码模拟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9ABFA8C-1D27-46F5-9004-BC4A65C062F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54681326"/>
                  </p:ext>
                </p:extLst>
              </p:nvPr>
            </p:nvGraphicFramePr>
            <p:xfrm>
              <a:off x="1268817" y="4019784"/>
              <a:ext cx="4520178" cy="25947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5747">
                      <a:extLst>
                        <a:ext uri="{9D8B030D-6E8A-4147-A177-3AD203B41FA5}">
                          <a16:colId xmlns:a16="http://schemas.microsoft.com/office/drawing/2014/main" val="1659881451"/>
                        </a:ext>
                      </a:extLst>
                    </a:gridCol>
                    <a:gridCol w="1743733">
                      <a:extLst>
                        <a:ext uri="{9D8B030D-6E8A-4147-A177-3AD203B41FA5}">
                          <a16:colId xmlns:a16="http://schemas.microsoft.com/office/drawing/2014/main" val="3175248491"/>
                        </a:ext>
                      </a:extLst>
                    </a:gridCol>
                    <a:gridCol w="1530698">
                      <a:extLst>
                        <a:ext uri="{9D8B030D-6E8A-4147-A177-3AD203B41FA5}">
                          <a16:colId xmlns:a16="http://schemas.microsoft.com/office/drawing/2014/main" val="251478437"/>
                        </a:ext>
                      </a:extLst>
                    </a:gridCol>
                  </a:tblGrid>
                  <a:tr h="46036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Run</a:t>
                          </a:r>
                          <a:endParaRPr lang="en-US" sz="1800" b="0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Win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Loss ratio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7020997"/>
                      </a:ext>
                    </a:extLst>
                  </a:tr>
                  <a:tr h="460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0.334355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0.665645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7636688"/>
                      </a:ext>
                    </a:extLst>
                  </a:tr>
                  <a:tr h="460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0.333048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0.666952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3023240"/>
                      </a:ext>
                    </a:extLst>
                  </a:tr>
                  <a:tr h="460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0.333261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0.666739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6724979"/>
                      </a:ext>
                    </a:extLst>
                  </a:tr>
                  <a:tr h="7532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summary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57151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9ABFA8C-1D27-46F5-9004-BC4A65C062F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54681326"/>
                  </p:ext>
                </p:extLst>
              </p:nvPr>
            </p:nvGraphicFramePr>
            <p:xfrm>
              <a:off x="1268817" y="4019784"/>
              <a:ext cx="4520178" cy="25947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5747">
                      <a:extLst>
                        <a:ext uri="{9D8B030D-6E8A-4147-A177-3AD203B41FA5}">
                          <a16:colId xmlns:a16="http://schemas.microsoft.com/office/drawing/2014/main" val="1659881451"/>
                        </a:ext>
                      </a:extLst>
                    </a:gridCol>
                    <a:gridCol w="1743733">
                      <a:extLst>
                        <a:ext uri="{9D8B030D-6E8A-4147-A177-3AD203B41FA5}">
                          <a16:colId xmlns:a16="http://schemas.microsoft.com/office/drawing/2014/main" val="3175248491"/>
                        </a:ext>
                      </a:extLst>
                    </a:gridCol>
                    <a:gridCol w="1530698">
                      <a:extLst>
                        <a:ext uri="{9D8B030D-6E8A-4147-A177-3AD203B41FA5}">
                          <a16:colId xmlns:a16="http://schemas.microsoft.com/office/drawing/2014/main" val="251478437"/>
                        </a:ext>
                      </a:extLst>
                    </a:gridCol>
                  </a:tblGrid>
                  <a:tr h="46036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Run</a:t>
                          </a:r>
                          <a:endParaRPr lang="en-US" sz="1800" b="0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Win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Loss ratio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7020997"/>
                      </a:ext>
                    </a:extLst>
                  </a:tr>
                  <a:tr h="460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0.334355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0.665645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7636688"/>
                      </a:ext>
                    </a:extLst>
                  </a:tr>
                  <a:tr h="460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0.333048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0.666952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3023240"/>
                      </a:ext>
                    </a:extLst>
                  </a:tr>
                  <a:tr h="460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0.333261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0.666739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6724979"/>
                      </a:ext>
                    </a:extLst>
                  </a:tr>
                  <a:tr h="7532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summary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1429" t="-248387" r="-88850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6016" t="-248387" r="-1594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57151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AF913CF-C418-4719-9CA6-3AEABB373D21}"/>
              </a:ext>
            </a:extLst>
          </p:cNvPr>
          <p:cNvSpPr txBox="1"/>
          <p:nvPr/>
        </p:nvSpPr>
        <p:spPr>
          <a:xfrm>
            <a:off x="978196" y="1814623"/>
            <a:ext cx="58080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/>
              <a:t>随机模拟顾客选择和奖品位置</a:t>
            </a:r>
            <a:endParaRPr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/>
              <a:t>循环</a:t>
            </a:r>
            <a:r>
              <a:rPr lang="en-US" altLang="zh-CN" sz="3200" dirty="0"/>
              <a:t>1,000,000</a:t>
            </a:r>
            <a:r>
              <a:rPr lang="zh-CN" altLang="en-US" sz="3200" dirty="0"/>
              <a:t>次</a:t>
            </a:r>
            <a:endParaRPr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/>
              <a:t>得到不换门时的中奖概率</a:t>
            </a:r>
            <a:endParaRPr lang="en-US" altLang="zh-CN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06B2E8-E648-4602-9F7B-CC046D86E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641" y="302462"/>
            <a:ext cx="3863163" cy="631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1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C3220-E110-48E4-BB57-1F2BF2DC3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88" y="1761067"/>
            <a:ext cx="4118571" cy="4559834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多臂老虎机</a:t>
            </a:r>
            <a:br>
              <a:rPr lang="en-US" altLang="zh-CN" sz="6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</a:br>
            <a:r>
              <a:rPr lang="zh-CN" altLang="en-US" sz="6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问题</a:t>
            </a:r>
            <a:br>
              <a:rPr lang="en-US" altLang="zh-CN" sz="6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</a:br>
            <a:br>
              <a:rPr lang="en-US" altLang="zh-CN" sz="6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</a:br>
            <a:r>
              <a:rPr lang="zh-CN" altLang="en-US" sz="4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（无状态单动作强化学习问题）</a:t>
            </a:r>
            <a:endParaRPr lang="en-US" sz="6000" dirty="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B1605E04-BD47-47CF-A730-ED1FCCAD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4539" y="745343"/>
            <a:ext cx="6314487" cy="536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837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E0C7604-D17F-4793-A7A4-682D54B01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938"/>
            <a:ext cx="12192000" cy="63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497B948-A649-40E4-9EB9-7FC40076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欢迎来到魔法世界！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3D1A22C-68F8-4D0C-B7A5-CAFDA6077906}"/>
              </a:ext>
            </a:extLst>
          </p:cNvPr>
          <p:cNvSpPr txBox="1">
            <a:spLocks/>
          </p:cNvSpPr>
          <p:nvPr/>
        </p:nvSpPr>
        <p:spPr>
          <a:xfrm>
            <a:off x="3567544" y="4454416"/>
            <a:ext cx="858983" cy="1140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算</a:t>
            </a:r>
            <a:endParaRPr lang="en-US" dirty="0"/>
          </a:p>
        </p:txBody>
      </p:sp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66AE2340-757F-4896-8195-7FBE5A7A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7544" y="39677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E36E2-BC53-48CA-91C9-98E64DF12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台老虎机 </a:t>
            </a:r>
            <a:r>
              <a:rPr lang="en-US" altLang="zh-CN" dirty="0"/>
              <a:t>vs. K</a:t>
            </a:r>
            <a:r>
              <a:rPr lang="zh-CN" altLang="en-US" dirty="0"/>
              <a:t>臂老虎机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14B51-E522-4F32-A5E0-95B92C4FC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zh-CN" altLang="en-US" dirty="0"/>
              <a:t>台老虎机</a:t>
            </a:r>
            <a:endParaRPr lang="en-US" altLang="zh-CN" dirty="0"/>
          </a:p>
          <a:p>
            <a:pPr lvl="1"/>
            <a:r>
              <a:rPr lang="zh-CN" altLang="en-US" dirty="0"/>
              <a:t>每台都是独立的</a:t>
            </a:r>
            <a:endParaRPr lang="en-US" altLang="zh-CN" dirty="0"/>
          </a:p>
          <a:p>
            <a:pPr lvl="1"/>
            <a:r>
              <a:rPr lang="en-US" altLang="zh-CN" dirty="0"/>
              <a:t>K</a:t>
            </a:r>
            <a:r>
              <a:rPr lang="zh-CN" altLang="en-US" dirty="0"/>
              <a:t>台都是相似的，可复制的</a:t>
            </a:r>
            <a:endParaRPr lang="en-US" altLang="zh-CN" dirty="0"/>
          </a:p>
          <a:p>
            <a:pPr lvl="1"/>
            <a:r>
              <a:rPr lang="zh-CN" altLang="en-US" dirty="0"/>
              <a:t>如同</a:t>
            </a:r>
            <a:r>
              <a:rPr lang="en-US" altLang="zh-CN" dirty="0"/>
              <a:t>10</a:t>
            </a:r>
            <a:r>
              <a:rPr lang="zh-CN" altLang="en-US" dirty="0"/>
              <a:t>个人各伸出一根手指</a:t>
            </a:r>
            <a:endParaRPr lang="en-US" altLang="zh-CN" dirty="0"/>
          </a:p>
          <a:p>
            <a:r>
              <a:rPr lang="en-US" altLang="zh-CN" dirty="0"/>
              <a:t>K</a:t>
            </a:r>
            <a:r>
              <a:rPr lang="zh-CN" altLang="en-US" dirty="0"/>
              <a:t>臂老虎机</a:t>
            </a:r>
            <a:endParaRPr lang="en-US" altLang="zh-CN" dirty="0"/>
          </a:p>
          <a:p>
            <a:pPr lvl="1"/>
            <a:r>
              <a:rPr lang="zh-CN" altLang="en-US" dirty="0"/>
              <a:t>初始状态设置是有关联的</a:t>
            </a:r>
            <a:endParaRPr lang="en-US" altLang="zh-CN" dirty="0"/>
          </a:p>
          <a:p>
            <a:pPr lvl="1"/>
            <a:r>
              <a:rPr lang="zh-CN" altLang="en-US" dirty="0"/>
              <a:t>后期行为没有前后和左右关联</a:t>
            </a:r>
            <a:endParaRPr lang="en-US" altLang="zh-CN" dirty="0"/>
          </a:p>
          <a:p>
            <a:pPr lvl="1"/>
            <a:r>
              <a:rPr lang="zh-CN" altLang="en-US" dirty="0"/>
              <a:t>提供</a:t>
            </a:r>
            <a:r>
              <a:rPr lang="en-US" altLang="zh-CN" dirty="0"/>
              <a:t>K</a:t>
            </a:r>
            <a:r>
              <a:rPr lang="zh-CN" altLang="en-US" dirty="0"/>
              <a:t>种可能，具有不同的回报值（范围）</a:t>
            </a:r>
            <a:endParaRPr lang="en-US" altLang="zh-CN" dirty="0"/>
          </a:p>
          <a:p>
            <a:pPr lvl="1"/>
            <a:r>
              <a:rPr lang="zh-CN" altLang="en-US" dirty="0"/>
              <a:t>如同一个人伸出</a:t>
            </a:r>
            <a:r>
              <a:rPr lang="en-US" altLang="zh-CN" dirty="0"/>
              <a:t>10</a:t>
            </a:r>
            <a:r>
              <a:rPr lang="zh-CN" altLang="en-US" dirty="0"/>
              <a:t>根手指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336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6130003-5222-4875-8738-1217755C7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17E59-F6F4-4894-9C0A-44E71C1CB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第一类老虎机研究平台</a:t>
            </a:r>
            <a:endParaRPr lang="en-US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73" name="Rounded Rectangle 17">
            <a:extLst>
              <a:ext uri="{FF2B5EF4-FFF2-40B4-BE49-F238E27FC236}">
                <a16:creationId xmlns:a16="http://schemas.microsoft.com/office/drawing/2014/main" id="{3E388DCC-9257-412E-811D-30F74D4C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006F7413-F02D-40C3-A512-07FB7D728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1172" y="2738587"/>
            <a:ext cx="4187222" cy="294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F49FA-55E0-4342-897B-99D810AB2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 lnSpcReduction="10000"/>
          </a:bodyPr>
          <a:lstStyle/>
          <a:p>
            <a:pPr lvl="0"/>
            <a:r>
              <a:rPr lang="zh-CN" altLang="en-US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多臂</a:t>
            </a:r>
            <a:endParaRPr lang="en-US" sz="24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0"/>
            <a:r>
              <a:rPr lang="zh-CN" altLang="en-US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收益固定为 </a:t>
            </a:r>
            <a:r>
              <a:rPr lang="en-US" altLang="zh-CN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0 / 1</a:t>
            </a:r>
            <a:r>
              <a:rPr lang="zh-CN" altLang="en-US" sz="24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，即伯努利分布</a:t>
            </a:r>
            <a:endParaRPr lang="en-US" sz="24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0"/>
            <a:r>
              <a:rPr lang="zh-CN" altLang="en-US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收益概率可设置，如 </a:t>
            </a:r>
            <a:r>
              <a:rPr lang="en-US" altLang="zh-CN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[0.3, 0.5, 0.8]</a:t>
            </a:r>
            <a:endParaRPr lang="en-US" sz="24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优点：</a:t>
            </a:r>
            <a:endParaRPr lang="en-US" altLang="zh-CN" sz="24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/>
            <a:r>
              <a:rPr lang="zh-CN" alt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算法简单，运行速度快</a:t>
            </a:r>
            <a:endParaRPr lang="en-US" altLang="zh-CN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/>
            <a:r>
              <a:rPr lang="zh-CN" alt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初学者容易理解</a:t>
            </a:r>
            <a:endParaRPr lang="en-US" altLang="zh-CN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/>
            <a:r>
              <a:rPr lang="zh-CN" alt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有预设的上限可以参考</a:t>
            </a:r>
            <a:endParaRPr lang="en-US" altLang="zh-CN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缺点</a:t>
            </a:r>
            <a:endParaRPr lang="en-US" altLang="zh-CN" sz="24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/>
            <a:r>
              <a:rPr lang="zh-CN" alt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衡量指标有限制</a:t>
            </a:r>
            <a:endParaRPr lang="en-US" altLang="zh-CN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/>
            <a:r>
              <a:rPr lang="zh-CN" alt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不能体现复杂算法的优势</a:t>
            </a:r>
            <a:endParaRPr lang="en-US" altLang="zh-CN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/>
            <a:r>
              <a:rPr lang="zh-CN" alt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不能体现客观世界的真实情况</a:t>
            </a:r>
            <a:endParaRPr lang="en-US" altLang="zh-CN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4EF3A-B7DF-4933-9B18-915324E84FB8}"/>
              </a:ext>
            </a:extLst>
          </p:cNvPr>
          <p:cNvSpPr txBox="1"/>
          <p:nvPr/>
        </p:nvSpPr>
        <p:spPr>
          <a:xfrm>
            <a:off x="1969341" y="2265239"/>
            <a:ext cx="2446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2400" b="1" dirty="0"/>
              <a:t>0.3      0.5      0.8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5CAFEC-EA5F-42F9-BEBB-F5758ACF0A50}"/>
              </a:ext>
            </a:extLst>
          </p:cNvPr>
          <p:cNvSpPr/>
          <p:nvPr/>
        </p:nvSpPr>
        <p:spPr>
          <a:xfrm>
            <a:off x="4624039" y="5211337"/>
            <a:ext cx="840059" cy="550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96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B7EC7-2E28-46C8-8E3F-1D169E21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第二类老虎机研究平台</a:t>
            </a:r>
            <a:endParaRPr lang="en-US" dirty="0"/>
          </a:p>
        </p:txBody>
      </p:sp>
      <p:sp>
        <p:nvSpPr>
          <p:cNvPr id="149" name="Rounded Rectangle 17">
            <a:extLst>
              <a:ext uri="{FF2B5EF4-FFF2-40B4-BE49-F238E27FC236}">
                <a16:creationId xmlns:a16="http://schemas.microsoft.com/office/drawing/2014/main" id="{15045B1D-AED4-407C-BC82-BF20E4E4F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5DC757F4-C6EE-4114-8F44-004A02085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" r="-7" b="-7"/>
          <a:stretch/>
        </p:blipFill>
        <p:spPr bwMode="auto">
          <a:xfrm>
            <a:off x="1131172" y="2268111"/>
            <a:ext cx="4187222" cy="325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Content Placeholder 1031">
            <a:extLst>
              <a:ext uri="{FF2B5EF4-FFF2-40B4-BE49-F238E27FC236}">
                <a16:creationId xmlns:a16="http://schemas.microsoft.com/office/drawing/2014/main" id="{AB304696-AF56-43F7-8F26-93F4B043B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10</a:t>
            </a:r>
            <a:r>
              <a:rPr lang="zh-CN" altLang="en-US" dirty="0"/>
              <a:t>个控制杆的</a:t>
            </a:r>
            <a:r>
              <a:rPr lang="en-US" altLang="zh-CN" dirty="0"/>
              <a:t>10</a:t>
            </a:r>
            <a:r>
              <a:rPr lang="zh-CN" altLang="en-US" dirty="0"/>
              <a:t>个平均收益值组成一个正态分布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每个控制杆的每次的随机收益值组成一个正态分布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最终结果可以收敛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016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BBE6-1C80-4FDC-9529-ED64C970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多臂老虎机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10842BF-375D-49B4-844E-3B971136E92C}"/>
              </a:ext>
            </a:extLst>
          </p:cNvPr>
          <p:cNvGrpSpPr/>
          <p:nvPr/>
        </p:nvGrpSpPr>
        <p:grpSpPr>
          <a:xfrm>
            <a:off x="1125028" y="1615734"/>
            <a:ext cx="10224518" cy="3142696"/>
            <a:chOff x="1125028" y="2254927"/>
            <a:chExt cx="10224518" cy="314269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387802B-9498-4183-805E-7C604E2136A9}"/>
                </a:ext>
              </a:extLst>
            </p:cNvPr>
            <p:cNvSpPr/>
            <p:nvPr/>
          </p:nvSpPr>
          <p:spPr>
            <a:xfrm>
              <a:off x="1125028" y="2254927"/>
              <a:ext cx="995571" cy="3142696"/>
            </a:xfrm>
            <a:custGeom>
              <a:avLst/>
              <a:gdLst>
                <a:gd name="connsiteX0" fmla="*/ 0 w 995571"/>
                <a:gd name="connsiteY0" fmla="*/ 99557 h 3142696"/>
                <a:gd name="connsiteX1" fmla="*/ 99557 w 995571"/>
                <a:gd name="connsiteY1" fmla="*/ 0 h 3142696"/>
                <a:gd name="connsiteX2" fmla="*/ 896014 w 995571"/>
                <a:gd name="connsiteY2" fmla="*/ 0 h 3142696"/>
                <a:gd name="connsiteX3" fmla="*/ 995571 w 995571"/>
                <a:gd name="connsiteY3" fmla="*/ 99557 h 3142696"/>
                <a:gd name="connsiteX4" fmla="*/ 995571 w 995571"/>
                <a:gd name="connsiteY4" fmla="*/ 3043139 h 3142696"/>
                <a:gd name="connsiteX5" fmla="*/ 896014 w 995571"/>
                <a:gd name="connsiteY5" fmla="*/ 3142696 h 3142696"/>
                <a:gd name="connsiteX6" fmla="*/ 99557 w 995571"/>
                <a:gd name="connsiteY6" fmla="*/ 3142696 h 3142696"/>
                <a:gd name="connsiteX7" fmla="*/ 0 w 995571"/>
                <a:gd name="connsiteY7" fmla="*/ 3043139 h 3142696"/>
                <a:gd name="connsiteX8" fmla="*/ 0 w 995571"/>
                <a:gd name="connsiteY8" fmla="*/ 99557 h 314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5571" h="3142696">
                  <a:moveTo>
                    <a:pt x="0" y="99557"/>
                  </a:moveTo>
                  <a:cubicBezTo>
                    <a:pt x="0" y="44573"/>
                    <a:pt x="44573" y="0"/>
                    <a:pt x="99557" y="0"/>
                  </a:cubicBezTo>
                  <a:lnTo>
                    <a:pt x="896014" y="0"/>
                  </a:lnTo>
                  <a:cubicBezTo>
                    <a:pt x="950998" y="0"/>
                    <a:pt x="995571" y="44573"/>
                    <a:pt x="995571" y="99557"/>
                  </a:cubicBezTo>
                  <a:lnTo>
                    <a:pt x="995571" y="3043139"/>
                  </a:lnTo>
                  <a:cubicBezTo>
                    <a:pt x="995571" y="3098123"/>
                    <a:pt x="950998" y="3142696"/>
                    <a:pt x="896014" y="3142696"/>
                  </a:cubicBezTo>
                  <a:lnTo>
                    <a:pt x="99557" y="3142696"/>
                  </a:lnTo>
                  <a:cubicBezTo>
                    <a:pt x="44573" y="3142696"/>
                    <a:pt x="0" y="3098123"/>
                    <a:pt x="0" y="3043139"/>
                  </a:cubicBezTo>
                  <a:lnTo>
                    <a:pt x="0" y="9955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456214" rIns="199136" bIns="82767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 dirty="0"/>
            </a:p>
          </p:txBody>
        </p:sp>
        <p:sp>
          <p:nvSpPr>
            <p:cNvPr id="7" name="Oval 6" descr="Badge 1 with solid fill">
              <a:extLst>
                <a:ext uri="{FF2B5EF4-FFF2-40B4-BE49-F238E27FC236}">
                  <a16:creationId xmlns:a16="http://schemas.microsoft.com/office/drawing/2014/main" id="{AA7EB7A8-7B1D-4E07-85F6-4E72D928C62C}"/>
                </a:ext>
              </a:extLst>
            </p:cNvPr>
            <p:cNvSpPr/>
            <p:nvPr/>
          </p:nvSpPr>
          <p:spPr>
            <a:xfrm>
              <a:off x="1154895" y="2443488"/>
              <a:ext cx="935837" cy="1046517"/>
            </a:xfrm>
            <a:prstGeom prst="ellipse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 l="-8000" r="-8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600A79-7C2F-435E-B58E-7DA4D7A767E9}"/>
                </a:ext>
              </a:extLst>
            </p:cNvPr>
            <p:cNvSpPr/>
            <p:nvPr/>
          </p:nvSpPr>
          <p:spPr>
            <a:xfrm>
              <a:off x="2150466" y="2254927"/>
              <a:ext cx="995571" cy="3142696"/>
            </a:xfrm>
            <a:custGeom>
              <a:avLst/>
              <a:gdLst>
                <a:gd name="connsiteX0" fmla="*/ 0 w 995571"/>
                <a:gd name="connsiteY0" fmla="*/ 99557 h 3142696"/>
                <a:gd name="connsiteX1" fmla="*/ 99557 w 995571"/>
                <a:gd name="connsiteY1" fmla="*/ 0 h 3142696"/>
                <a:gd name="connsiteX2" fmla="*/ 896014 w 995571"/>
                <a:gd name="connsiteY2" fmla="*/ 0 h 3142696"/>
                <a:gd name="connsiteX3" fmla="*/ 995571 w 995571"/>
                <a:gd name="connsiteY3" fmla="*/ 99557 h 3142696"/>
                <a:gd name="connsiteX4" fmla="*/ 995571 w 995571"/>
                <a:gd name="connsiteY4" fmla="*/ 3043139 h 3142696"/>
                <a:gd name="connsiteX5" fmla="*/ 896014 w 995571"/>
                <a:gd name="connsiteY5" fmla="*/ 3142696 h 3142696"/>
                <a:gd name="connsiteX6" fmla="*/ 99557 w 995571"/>
                <a:gd name="connsiteY6" fmla="*/ 3142696 h 3142696"/>
                <a:gd name="connsiteX7" fmla="*/ 0 w 995571"/>
                <a:gd name="connsiteY7" fmla="*/ 3043139 h 3142696"/>
                <a:gd name="connsiteX8" fmla="*/ 0 w 995571"/>
                <a:gd name="connsiteY8" fmla="*/ 99557 h 314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5571" h="3142696">
                  <a:moveTo>
                    <a:pt x="0" y="99557"/>
                  </a:moveTo>
                  <a:cubicBezTo>
                    <a:pt x="0" y="44573"/>
                    <a:pt x="44573" y="0"/>
                    <a:pt x="99557" y="0"/>
                  </a:cubicBezTo>
                  <a:lnTo>
                    <a:pt x="896014" y="0"/>
                  </a:lnTo>
                  <a:cubicBezTo>
                    <a:pt x="950998" y="0"/>
                    <a:pt x="995571" y="44573"/>
                    <a:pt x="995571" y="99557"/>
                  </a:cubicBezTo>
                  <a:lnTo>
                    <a:pt x="995571" y="3043139"/>
                  </a:lnTo>
                  <a:cubicBezTo>
                    <a:pt x="995571" y="3098123"/>
                    <a:pt x="950998" y="3142696"/>
                    <a:pt x="896014" y="3142696"/>
                  </a:cubicBezTo>
                  <a:lnTo>
                    <a:pt x="99557" y="3142696"/>
                  </a:lnTo>
                  <a:cubicBezTo>
                    <a:pt x="44573" y="3142696"/>
                    <a:pt x="0" y="3098123"/>
                    <a:pt x="0" y="3043139"/>
                  </a:cubicBezTo>
                  <a:lnTo>
                    <a:pt x="0" y="9955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456214" rIns="199136" bIns="82767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 dirty="0"/>
            </a:p>
          </p:txBody>
        </p:sp>
        <p:sp>
          <p:nvSpPr>
            <p:cNvPr id="9" name="Oval 8" descr="Badge with solid fill">
              <a:extLst>
                <a:ext uri="{FF2B5EF4-FFF2-40B4-BE49-F238E27FC236}">
                  <a16:creationId xmlns:a16="http://schemas.microsoft.com/office/drawing/2014/main" id="{FD1505C4-287B-4F7D-B515-472FED479263}"/>
                </a:ext>
              </a:extLst>
            </p:cNvPr>
            <p:cNvSpPr/>
            <p:nvPr/>
          </p:nvSpPr>
          <p:spPr>
            <a:xfrm>
              <a:off x="2180334" y="2443488"/>
              <a:ext cx="935837" cy="1046517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 l="-8000" r="-8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94A13AC-4ED3-4B2A-BA0B-243C8FDA21AF}"/>
                </a:ext>
              </a:extLst>
            </p:cNvPr>
            <p:cNvSpPr/>
            <p:nvPr/>
          </p:nvSpPr>
          <p:spPr>
            <a:xfrm>
              <a:off x="3175905" y="2254927"/>
              <a:ext cx="995571" cy="3142696"/>
            </a:xfrm>
            <a:custGeom>
              <a:avLst/>
              <a:gdLst>
                <a:gd name="connsiteX0" fmla="*/ 0 w 995571"/>
                <a:gd name="connsiteY0" fmla="*/ 99557 h 3142696"/>
                <a:gd name="connsiteX1" fmla="*/ 99557 w 995571"/>
                <a:gd name="connsiteY1" fmla="*/ 0 h 3142696"/>
                <a:gd name="connsiteX2" fmla="*/ 896014 w 995571"/>
                <a:gd name="connsiteY2" fmla="*/ 0 h 3142696"/>
                <a:gd name="connsiteX3" fmla="*/ 995571 w 995571"/>
                <a:gd name="connsiteY3" fmla="*/ 99557 h 3142696"/>
                <a:gd name="connsiteX4" fmla="*/ 995571 w 995571"/>
                <a:gd name="connsiteY4" fmla="*/ 3043139 h 3142696"/>
                <a:gd name="connsiteX5" fmla="*/ 896014 w 995571"/>
                <a:gd name="connsiteY5" fmla="*/ 3142696 h 3142696"/>
                <a:gd name="connsiteX6" fmla="*/ 99557 w 995571"/>
                <a:gd name="connsiteY6" fmla="*/ 3142696 h 3142696"/>
                <a:gd name="connsiteX7" fmla="*/ 0 w 995571"/>
                <a:gd name="connsiteY7" fmla="*/ 3043139 h 3142696"/>
                <a:gd name="connsiteX8" fmla="*/ 0 w 995571"/>
                <a:gd name="connsiteY8" fmla="*/ 99557 h 314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5571" h="3142696">
                  <a:moveTo>
                    <a:pt x="0" y="99557"/>
                  </a:moveTo>
                  <a:cubicBezTo>
                    <a:pt x="0" y="44573"/>
                    <a:pt x="44573" y="0"/>
                    <a:pt x="99557" y="0"/>
                  </a:cubicBezTo>
                  <a:lnTo>
                    <a:pt x="896014" y="0"/>
                  </a:lnTo>
                  <a:cubicBezTo>
                    <a:pt x="950998" y="0"/>
                    <a:pt x="995571" y="44573"/>
                    <a:pt x="995571" y="99557"/>
                  </a:cubicBezTo>
                  <a:lnTo>
                    <a:pt x="995571" y="3043139"/>
                  </a:lnTo>
                  <a:cubicBezTo>
                    <a:pt x="995571" y="3098123"/>
                    <a:pt x="950998" y="3142696"/>
                    <a:pt x="896014" y="3142696"/>
                  </a:cubicBezTo>
                  <a:lnTo>
                    <a:pt x="99557" y="3142696"/>
                  </a:lnTo>
                  <a:cubicBezTo>
                    <a:pt x="44573" y="3142696"/>
                    <a:pt x="0" y="3098123"/>
                    <a:pt x="0" y="3043139"/>
                  </a:cubicBezTo>
                  <a:lnTo>
                    <a:pt x="0" y="9955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456214" rIns="199136" bIns="82767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 dirty="0"/>
            </a:p>
          </p:txBody>
        </p:sp>
        <p:sp>
          <p:nvSpPr>
            <p:cNvPr id="11" name="Oval 10" descr="Badge 3 with solid fill">
              <a:extLst>
                <a:ext uri="{FF2B5EF4-FFF2-40B4-BE49-F238E27FC236}">
                  <a16:creationId xmlns:a16="http://schemas.microsoft.com/office/drawing/2014/main" id="{54F82023-0D0E-4946-A08A-1C7DFD6A5F0A}"/>
                </a:ext>
              </a:extLst>
            </p:cNvPr>
            <p:cNvSpPr/>
            <p:nvPr/>
          </p:nvSpPr>
          <p:spPr>
            <a:xfrm>
              <a:off x="3205772" y="2443488"/>
              <a:ext cx="935837" cy="1046517"/>
            </a:xfrm>
            <a:prstGeom prst="ellipse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 l="-8000" r="-8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BFE5E0E-CC14-4611-9DBB-A7E49434BA8F}"/>
                </a:ext>
              </a:extLst>
            </p:cNvPr>
            <p:cNvSpPr/>
            <p:nvPr/>
          </p:nvSpPr>
          <p:spPr>
            <a:xfrm>
              <a:off x="4201343" y="2254927"/>
              <a:ext cx="995571" cy="3142696"/>
            </a:xfrm>
            <a:custGeom>
              <a:avLst/>
              <a:gdLst>
                <a:gd name="connsiteX0" fmla="*/ 0 w 995571"/>
                <a:gd name="connsiteY0" fmla="*/ 99557 h 3142696"/>
                <a:gd name="connsiteX1" fmla="*/ 99557 w 995571"/>
                <a:gd name="connsiteY1" fmla="*/ 0 h 3142696"/>
                <a:gd name="connsiteX2" fmla="*/ 896014 w 995571"/>
                <a:gd name="connsiteY2" fmla="*/ 0 h 3142696"/>
                <a:gd name="connsiteX3" fmla="*/ 995571 w 995571"/>
                <a:gd name="connsiteY3" fmla="*/ 99557 h 3142696"/>
                <a:gd name="connsiteX4" fmla="*/ 995571 w 995571"/>
                <a:gd name="connsiteY4" fmla="*/ 3043139 h 3142696"/>
                <a:gd name="connsiteX5" fmla="*/ 896014 w 995571"/>
                <a:gd name="connsiteY5" fmla="*/ 3142696 h 3142696"/>
                <a:gd name="connsiteX6" fmla="*/ 99557 w 995571"/>
                <a:gd name="connsiteY6" fmla="*/ 3142696 h 3142696"/>
                <a:gd name="connsiteX7" fmla="*/ 0 w 995571"/>
                <a:gd name="connsiteY7" fmla="*/ 3043139 h 3142696"/>
                <a:gd name="connsiteX8" fmla="*/ 0 w 995571"/>
                <a:gd name="connsiteY8" fmla="*/ 99557 h 314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5571" h="3142696">
                  <a:moveTo>
                    <a:pt x="0" y="99557"/>
                  </a:moveTo>
                  <a:cubicBezTo>
                    <a:pt x="0" y="44573"/>
                    <a:pt x="44573" y="0"/>
                    <a:pt x="99557" y="0"/>
                  </a:cubicBezTo>
                  <a:lnTo>
                    <a:pt x="896014" y="0"/>
                  </a:lnTo>
                  <a:cubicBezTo>
                    <a:pt x="950998" y="0"/>
                    <a:pt x="995571" y="44573"/>
                    <a:pt x="995571" y="99557"/>
                  </a:cubicBezTo>
                  <a:lnTo>
                    <a:pt x="995571" y="3043139"/>
                  </a:lnTo>
                  <a:cubicBezTo>
                    <a:pt x="995571" y="3098123"/>
                    <a:pt x="950998" y="3142696"/>
                    <a:pt x="896014" y="3142696"/>
                  </a:cubicBezTo>
                  <a:lnTo>
                    <a:pt x="99557" y="3142696"/>
                  </a:lnTo>
                  <a:cubicBezTo>
                    <a:pt x="44573" y="3142696"/>
                    <a:pt x="0" y="3098123"/>
                    <a:pt x="0" y="3043139"/>
                  </a:cubicBezTo>
                  <a:lnTo>
                    <a:pt x="0" y="9955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456214" rIns="199136" bIns="82767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 dirty="0"/>
            </a:p>
          </p:txBody>
        </p:sp>
        <p:sp>
          <p:nvSpPr>
            <p:cNvPr id="13" name="Oval 12" descr="Badge 4 with solid fill">
              <a:extLst>
                <a:ext uri="{FF2B5EF4-FFF2-40B4-BE49-F238E27FC236}">
                  <a16:creationId xmlns:a16="http://schemas.microsoft.com/office/drawing/2014/main" id="{4380C903-580C-4EF7-80F9-37342723F563}"/>
                </a:ext>
              </a:extLst>
            </p:cNvPr>
            <p:cNvSpPr/>
            <p:nvPr/>
          </p:nvSpPr>
          <p:spPr>
            <a:xfrm>
              <a:off x="4231211" y="2443488"/>
              <a:ext cx="935837" cy="1046517"/>
            </a:xfrm>
            <a:prstGeom prst="ellipse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 l="-8000" r="-8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2D26679-0733-430E-8D9B-CE197FEEF353}"/>
                </a:ext>
              </a:extLst>
            </p:cNvPr>
            <p:cNvSpPr/>
            <p:nvPr/>
          </p:nvSpPr>
          <p:spPr>
            <a:xfrm>
              <a:off x="5226782" y="2254927"/>
              <a:ext cx="995571" cy="3142696"/>
            </a:xfrm>
            <a:custGeom>
              <a:avLst/>
              <a:gdLst>
                <a:gd name="connsiteX0" fmla="*/ 0 w 995571"/>
                <a:gd name="connsiteY0" fmla="*/ 99557 h 3142696"/>
                <a:gd name="connsiteX1" fmla="*/ 99557 w 995571"/>
                <a:gd name="connsiteY1" fmla="*/ 0 h 3142696"/>
                <a:gd name="connsiteX2" fmla="*/ 896014 w 995571"/>
                <a:gd name="connsiteY2" fmla="*/ 0 h 3142696"/>
                <a:gd name="connsiteX3" fmla="*/ 995571 w 995571"/>
                <a:gd name="connsiteY3" fmla="*/ 99557 h 3142696"/>
                <a:gd name="connsiteX4" fmla="*/ 995571 w 995571"/>
                <a:gd name="connsiteY4" fmla="*/ 3043139 h 3142696"/>
                <a:gd name="connsiteX5" fmla="*/ 896014 w 995571"/>
                <a:gd name="connsiteY5" fmla="*/ 3142696 h 3142696"/>
                <a:gd name="connsiteX6" fmla="*/ 99557 w 995571"/>
                <a:gd name="connsiteY6" fmla="*/ 3142696 h 3142696"/>
                <a:gd name="connsiteX7" fmla="*/ 0 w 995571"/>
                <a:gd name="connsiteY7" fmla="*/ 3043139 h 3142696"/>
                <a:gd name="connsiteX8" fmla="*/ 0 w 995571"/>
                <a:gd name="connsiteY8" fmla="*/ 99557 h 314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5571" h="3142696">
                  <a:moveTo>
                    <a:pt x="0" y="99557"/>
                  </a:moveTo>
                  <a:cubicBezTo>
                    <a:pt x="0" y="44573"/>
                    <a:pt x="44573" y="0"/>
                    <a:pt x="99557" y="0"/>
                  </a:cubicBezTo>
                  <a:lnTo>
                    <a:pt x="896014" y="0"/>
                  </a:lnTo>
                  <a:cubicBezTo>
                    <a:pt x="950998" y="0"/>
                    <a:pt x="995571" y="44573"/>
                    <a:pt x="995571" y="99557"/>
                  </a:cubicBezTo>
                  <a:lnTo>
                    <a:pt x="995571" y="3043139"/>
                  </a:lnTo>
                  <a:cubicBezTo>
                    <a:pt x="995571" y="3098123"/>
                    <a:pt x="950998" y="3142696"/>
                    <a:pt x="896014" y="3142696"/>
                  </a:cubicBezTo>
                  <a:lnTo>
                    <a:pt x="99557" y="3142696"/>
                  </a:lnTo>
                  <a:cubicBezTo>
                    <a:pt x="44573" y="3142696"/>
                    <a:pt x="0" y="3098123"/>
                    <a:pt x="0" y="3043139"/>
                  </a:cubicBezTo>
                  <a:lnTo>
                    <a:pt x="0" y="9955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456214" rIns="199136" bIns="82767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 dirty="0"/>
            </a:p>
          </p:txBody>
        </p:sp>
        <p:sp>
          <p:nvSpPr>
            <p:cNvPr id="15" name="Oval 14" descr="Badge 5 with solid fill">
              <a:extLst>
                <a:ext uri="{FF2B5EF4-FFF2-40B4-BE49-F238E27FC236}">
                  <a16:creationId xmlns:a16="http://schemas.microsoft.com/office/drawing/2014/main" id="{DEEC8D85-5579-4EAB-B6B9-6EF24F4384C4}"/>
                </a:ext>
              </a:extLst>
            </p:cNvPr>
            <p:cNvSpPr/>
            <p:nvPr/>
          </p:nvSpPr>
          <p:spPr>
            <a:xfrm>
              <a:off x="5256649" y="2443488"/>
              <a:ext cx="935837" cy="1046517"/>
            </a:xfrm>
            <a:prstGeom prst="ellipse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>
                <a:fillRect l="-8000" r="-8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AE4964-966E-49DF-89B1-190FFD593F2D}"/>
                </a:ext>
              </a:extLst>
            </p:cNvPr>
            <p:cNvSpPr/>
            <p:nvPr/>
          </p:nvSpPr>
          <p:spPr>
            <a:xfrm>
              <a:off x="6261101" y="2254927"/>
              <a:ext cx="995571" cy="3142696"/>
            </a:xfrm>
            <a:custGeom>
              <a:avLst/>
              <a:gdLst>
                <a:gd name="connsiteX0" fmla="*/ 0 w 995571"/>
                <a:gd name="connsiteY0" fmla="*/ 99557 h 3142696"/>
                <a:gd name="connsiteX1" fmla="*/ 99557 w 995571"/>
                <a:gd name="connsiteY1" fmla="*/ 0 h 3142696"/>
                <a:gd name="connsiteX2" fmla="*/ 896014 w 995571"/>
                <a:gd name="connsiteY2" fmla="*/ 0 h 3142696"/>
                <a:gd name="connsiteX3" fmla="*/ 995571 w 995571"/>
                <a:gd name="connsiteY3" fmla="*/ 99557 h 3142696"/>
                <a:gd name="connsiteX4" fmla="*/ 995571 w 995571"/>
                <a:gd name="connsiteY4" fmla="*/ 3043139 h 3142696"/>
                <a:gd name="connsiteX5" fmla="*/ 896014 w 995571"/>
                <a:gd name="connsiteY5" fmla="*/ 3142696 h 3142696"/>
                <a:gd name="connsiteX6" fmla="*/ 99557 w 995571"/>
                <a:gd name="connsiteY6" fmla="*/ 3142696 h 3142696"/>
                <a:gd name="connsiteX7" fmla="*/ 0 w 995571"/>
                <a:gd name="connsiteY7" fmla="*/ 3043139 h 3142696"/>
                <a:gd name="connsiteX8" fmla="*/ 0 w 995571"/>
                <a:gd name="connsiteY8" fmla="*/ 99557 h 314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5571" h="3142696">
                  <a:moveTo>
                    <a:pt x="0" y="99557"/>
                  </a:moveTo>
                  <a:cubicBezTo>
                    <a:pt x="0" y="44573"/>
                    <a:pt x="44573" y="0"/>
                    <a:pt x="99557" y="0"/>
                  </a:cubicBezTo>
                  <a:lnTo>
                    <a:pt x="896014" y="0"/>
                  </a:lnTo>
                  <a:cubicBezTo>
                    <a:pt x="950998" y="0"/>
                    <a:pt x="995571" y="44573"/>
                    <a:pt x="995571" y="99557"/>
                  </a:cubicBezTo>
                  <a:lnTo>
                    <a:pt x="995571" y="3043139"/>
                  </a:lnTo>
                  <a:cubicBezTo>
                    <a:pt x="995571" y="3098123"/>
                    <a:pt x="950998" y="3142696"/>
                    <a:pt x="896014" y="3142696"/>
                  </a:cubicBezTo>
                  <a:lnTo>
                    <a:pt x="99557" y="3142696"/>
                  </a:lnTo>
                  <a:cubicBezTo>
                    <a:pt x="44573" y="3142696"/>
                    <a:pt x="0" y="3098123"/>
                    <a:pt x="0" y="3043139"/>
                  </a:cubicBezTo>
                  <a:lnTo>
                    <a:pt x="0" y="9955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456214" rIns="199136" bIns="82767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 dirty="0"/>
            </a:p>
          </p:txBody>
        </p:sp>
        <p:sp>
          <p:nvSpPr>
            <p:cNvPr id="17" name="Oval 16" descr="Badge 6 with solid fill">
              <a:extLst>
                <a:ext uri="{FF2B5EF4-FFF2-40B4-BE49-F238E27FC236}">
                  <a16:creationId xmlns:a16="http://schemas.microsoft.com/office/drawing/2014/main" id="{A71A8779-6AFD-413F-9DEA-E956B5E8216A}"/>
                </a:ext>
              </a:extLst>
            </p:cNvPr>
            <p:cNvSpPr/>
            <p:nvPr/>
          </p:nvSpPr>
          <p:spPr>
            <a:xfrm>
              <a:off x="6282088" y="2443488"/>
              <a:ext cx="935837" cy="1046517"/>
            </a:xfrm>
            <a:prstGeom prst="ellipse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>
                <a:fillRect l="-8000" r="-8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4BBBC7-3D0A-4864-9D2D-0737CA5743F1}"/>
                </a:ext>
              </a:extLst>
            </p:cNvPr>
            <p:cNvSpPr/>
            <p:nvPr/>
          </p:nvSpPr>
          <p:spPr>
            <a:xfrm>
              <a:off x="7277659" y="2254927"/>
              <a:ext cx="995571" cy="3142696"/>
            </a:xfrm>
            <a:custGeom>
              <a:avLst/>
              <a:gdLst>
                <a:gd name="connsiteX0" fmla="*/ 0 w 995571"/>
                <a:gd name="connsiteY0" fmla="*/ 99557 h 3142696"/>
                <a:gd name="connsiteX1" fmla="*/ 99557 w 995571"/>
                <a:gd name="connsiteY1" fmla="*/ 0 h 3142696"/>
                <a:gd name="connsiteX2" fmla="*/ 896014 w 995571"/>
                <a:gd name="connsiteY2" fmla="*/ 0 h 3142696"/>
                <a:gd name="connsiteX3" fmla="*/ 995571 w 995571"/>
                <a:gd name="connsiteY3" fmla="*/ 99557 h 3142696"/>
                <a:gd name="connsiteX4" fmla="*/ 995571 w 995571"/>
                <a:gd name="connsiteY4" fmla="*/ 3043139 h 3142696"/>
                <a:gd name="connsiteX5" fmla="*/ 896014 w 995571"/>
                <a:gd name="connsiteY5" fmla="*/ 3142696 h 3142696"/>
                <a:gd name="connsiteX6" fmla="*/ 99557 w 995571"/>
                <a:gd name="connsiteY6" fmla="*/ 3142696 h 3142696"/>
                <a:gd name="connsiteX7" fmla="*/ 0 w 995571"/>
                <a:gd name="connsiteY7" fmla="*/ 3043139 h 3142696"/>
                <a:gd name="connsiteX8" fmla="*/ 0 w 995571"/>
                <a:gd name="connsiteY8" fmla="*/ 99557 h 314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5571" h="3142696">
                  <a:moveTo>
                    <a:pt x="0" y="99557"/>
                  </a:moveTo>
                  <a:cubicBezTo>
                    <a:pt x="0" y="44573"/>
                    <a:pt x="44573" y="0"/>
                    <a:pt x="99557" y="0"/>
                  </a:cubicBezTo>
                  <a:lnTo>
                    <a:pt x="896014" y="0"/>
                  </a:lnTo>
                  <a:cubicBezTo>
                    <a:pt x="950998" y="0"/>
                    <a:pt x="995571" y="44573"/>
                    <a:pt x="995571" y="99557"/>
                  </a:cubicBezTo>
                  <a:lnTo>
                    <a:pt x="995571" y="3043139"/>
                  </a:lnTo>
                  <a:cubicBezTo>
                    <a:pt x="995571" y="3098123"/>
                    <a:pt x="950998" y="3142696"/>
                    <a:pt x="896014" y="3142696"/>
                  </a:cubicBezTo>
                  <a:lnTo>
                    <a:pt x="99557" y="3142696"/>
                  </a:lnTo>
                  <a:cubicBezTo>
                    <a:pt x="44573" y="3142696"/>
                    <a:pt x="0" y="3098123"/>
                    <a:pt x="0" y="3043139"/>
                  </a:cubicBezTo>
                  <a:lnTo>
                    <a:pt x="0" y="9955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456214" rIns="199136" bIns="82767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 dirty="0"/>
            </a:p>
          </p:txBody>
        </p:sp>
        <p:sp>
          <p:nvSpPr>
            <p:cNvPr id="19" name="Oval 18" descr="Badge 7 with solid fill">
              <a:extLst>
                <a:ext uri="{FF2B5EF4-FFF2-40B4-BE49-F238E27FC236}">
                  <a16:creationId xmlns:a16="http://schemas.microsoft.com/office/drawing/2014/main" id="{8D635F91-061A-47AC-9B49-DBEBFF6A8C69}"/>
                </a:ext>
              </a:extLst>
            </p:cNvPr>
            <p:cNvSpPr/>
            <p:nvPr/>
          </p:nvSpPr>
          <p:spPr>
            <a:xfrm>
              <a:off x="7307526" y="2443488"/>
              <a:ext cx="935837" cy="1046517"/>
            </a:xfrm>
            <a:prstGeom prst="ellipse">
              <a:avLst/>
            </a:prstGeom>
            <a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>
                <a:fillRect l="-8000" r="-8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3F2C2F2-FF09-4E30-8B82-293CBF493393}"/>
                </a:ext>
              </a:extLst>
            </p:cNvPr>
            <p:cNvSpPr/>
            <p:nvPr/>
          </p:nvSpPr>
          <p:spPr>
            <a:xfrm>
              <a:off x="8303098" y="2254927"/>
              <a:ext cx="995571" cy="3142696"/>
            </a:xfrm>
            <a:custGeom>
              <a:avLst/>
              <a:gdLst>
                <a:gd name="connsiteX0" fmla="*/ 0 w 995571"/>
                <a:gd name="connsiteY0" fmla="*/ 99557 h 3142696"/>
                <a:gd name="connsiteX1" fmla="*/ 99557 w 995571"/>
                <a:gd name="connsiteY1" fmla="*/ 0 h 3142696"/>
                <a:gd name="connsiteX2" fmla="*/ 896014 w 995571"/>
                <a:gd name="connsiteY2" fmla="*/ 0 h 3142696"/>
                <a:gd name="connsiteX3" fmla="*/ 995571 w 995571"/>
                <a:gd name="connsiteY3" fmla="*/ 99557 h 3142696"/>
                <a:gd name="connsiteX4" fmla="*/ 995571 w 995571"/>
                <a:gd name="connsiteY4" fmla="*/ 3043139 h 3142696"/>
                <a:gd name="connsiteX5" fmla="*/ 896014 w 995571"/>
                <a:gd name="connsiteY5" fmla="*/ 3142696 h 3142696"/>
                <a:gd name="connsiteX6" fmla="*/ 99557 w 995571"/>
                <a:gd name="connsiteY6" fmla="*/ 3142696 h 3142696"/>
                <a:gd name="connsiteX7" fmla="*/ 0 w 995571"/>
                <a:gd name="connsiteY7" fmla="*/ 3043139 h 3142696"/>
                <a:gd name="connsiteX8" fmla="*/ 0 w 995571"/>
                <a:gd name="connsiteY8" fmla="*/ 99557 h 314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5571" h="3142696">
                  <a:moveTo>
                    <a:pt x="0" y="99557"/>
                  </a:moveTo>
                  <a:cubicBezTo>
                    <a:pt x="0" y="44573"/>
                    <a:pt x="44573" y="0"/>
                    <a:pt x="99557" y="0"/>
                  </a:cubicBezTo>
                  <a:lnTo>
                    <a:pt x="896014" y="0"/>
                  </a:lnTo>
                  <a:cubicBezTo>
                    <a:pt x="950998" y="0"/>
                    <a:pt x="995571" y="44573"/>
                    <a:pt x="995571" y="99557"/>
                  </a:cubicBezTo>
                  <a:lnTo>
                    <a:pt x="995571" y="3043139"/>
                  </a:lnTo>
                  <a:cubicBezTo>
                    <a:pt x="995571" y="3098123"/>
                    <a:pt x="950998" y="3142696"/>
                    <a:pt x="896014" y="3142696"/>
                  </a:cubicBezTo>
                  <a:lnTo>
                    <a:pt x="99557" y="3142696"/>
                  </a:lnTo>
                  <a:cubicBezTo>
                    <a:pt x="44573" y="3142696"/>
                    <a:pt x="0" y="3098123"/>
                    <a:pt x="0" y="3043139"/>
                  </a:cubicBezTo>
                  <a:lnTo>
                    <a:pt x="0" y="9955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456214" rIns="199136" bIns="82767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 dirty="0"/>
            </a:p>
          </p:txBody>
        </p:sp>
        <p:sp>
          <p:nvSpPr>
            <p:cNvPr id="21" name="Oval 20" descr="Badge 8 with solid fill">
              <a:extLst>
                <a:ext uri="{FF2B5EF4-FFF2-40B4-BE49-F238E27FC236}">
                  <a16:creationId xmlns:a16="http://schemas.microsoft.com/office/drawing/2014/main" id="{5B146380-18C4-44C4-AA7F-59C76243D1AC}"/>
                </a:ext>
              </a:extLst>
            </p:cNvPr>
            <p:cNvSpPr/>
            <p:nvPr/>
          </p:nvSpPr>
          <p:spPr>
            <a:xfrm>
              <a:off x="8332965" y="2443488"/>
              <a:ext cx="935837" cy="1046517"/>
            </a:xfrm>
            <a:prstGeom prst="ellipse">
              <a:avLst/>
            </a:prstGeom>
            <a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>
                <a:fillRect l="-8000" r="-8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9E42E4D-F79B-44EF-98A6-C1F4797364D3}"/>
                </a:ext>
              </a:extLst>
            </p:cNvPr>
            <p:cNvSpPr/>
            <p:nvPr/>
          </p:nvSpPr>
          <p:spPr>
            <a:xfrm>
              <a:off x="9328536" y="2254927"/>
              <a:ext cx="995571" cy="3142696"/>
            </a:xfrm>
            <a:custGeom>
              <a:avLst/>
              <a:gdLst>
                <a:gd name="connsiteX0" fmla="*/ 0 w 995571"/>
                <a:gd name="connsiteY0" fmla="*/ 99557 h 3142696"/>
                <a:gd name="connsiteX1" fmla="*/ 99557 w 995571"/>
                <a:gd name="connsiteY1" fmla="*/ 0 h 3142696"/>
                <a:gd name="connsiteX2" fmla="*/ 896014 w 995571"/>
                <a:gd name="connsiteY2" fmla="*/ 0 h 3142696"/>
                <a:gd name="connsiteX3" fmla="*/ 995571 w 995571"/>
                <a:gd name="connsiteY3" fmla="*/ 99557 h 3142696"/>
                <a:gd name="connsiteX4" fmla="*/ 995571 w 995571"/>
                <a:gd name="connsiteY4" fmla="*/ 3043139 h 3142696"/>
                <a:gd name="connsiteX5" fmla="*/ 896014 w 995571"/>
                <a:gd name="connsiteY5" fmla="*/ 3142696 h 3142696"/>
                <a:gd name="connsiteX6" fmla="*/ 99557 w 995571"/>
                <a:gd name="connsiteY6" fmla="*/ 3142696 h 3142696"/>
                <a:gd name="connsiteX7" fmla="*/ 0 w 995571"/>
                <a:gd name="connsiteY7" fmla="*/ 3043139 h 3142696"/>
                <a:gd name="connsiteX8" fmla="*/ 0 w 995571"/>
                <a:gd name="connsiteY8" fmla="*/ 99557 h 314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5571" h="3142696">
                  <a:moveTo>
                    <a:pt x="0" y="99557"/>
                  </a:moveTo>
                  <a:cubicBezTo>
                    <a:pt x="0" y="44573"/>
                    <a:pt x="44573" y="0"/>
                    <a:pt x="99557" y="0"/>
                  </a:cubicBezTo>
                  <a:lnTo>
                    <a:pt x="896014" y="0"/>
                  </a:lnTo>
                  <a:cubicBezTo>
                    <a:pt x="950998" y="0"/>
                    <a:pt x="995571" y="44573"/>
                    <a:pt x="995571" y="99557"/>
                  </a:cubicBezTo>
                  <a:lnTo>
                    <a:pt x="995571" y="3043139"/>
                  </a:lnTo>
                  <a:cubicBezTo>
                    <a:pt x="995571" y="3098123"/>
                    <a:pt x="950998" y="3142696"/>
                    <a:pt x="896014" y="3142696"/>
                  </a:cubicBezTo>
                  <a:lnTo>
                    <a:pt x="99557" y="3142696"/>
                  </a:lnTo>
                  <a:cubicBezTo>
                    <a:pt x="44573" y="3142696"/>
                    <a:pt x="0" y="3098123"/>
                    <a:pt x="0" y="3043139"/>
                  </a:cubicBezTo>
                  <a:lnTo>
                    <a:pt x="0" y="9955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456214" rIns="199136" bIns="82767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 dirty="0"/>
            </a:p>
          </p:txBody>
        </p:sp>
        <p:sp>
          <p:nvSpPr>
            <p:cNvPr id="23" name="Oval 22" descr="Badge 9 with solid fill">
              <a:extLst>
                <a:ext uri="{FF2B5EF4-FFF2-40B4-BE49-F238E27FC236}">
                  <a16:creationId xmlns:a16="http://schemas.microsoft.com/office/drawing/2014/main" id="{6C0DDD49-F6C1-4EE5-9C17-F4BB27C4D94F}"/>
                </a:ext>
              </a:extLst>
            </p:cNvPr>
            <p:cNvSpPr/>
            <p:nvPr/>
          </p:nvSpPr>
          <p:spPr>
            <a:xfrm>
              <a:off x="9358403" y="2443488"/>
              <a:ext cx="935837" cy="1046517"/>
            </a:xfrm>
            <a:prstGeom prst="ellipse">
              <a:avLst/>
            </a:prstGeom>
            <a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>
                <a:fillRect l="-8000" r="-8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B10CB34-7AC0-4232-B311-D5E5D3E83C7B}"/>
                </a:ext>
              </a:extLst>
            </p:cNvPr>
            <p:cNvSpPr/>
            <p:nvPr/>
          </p:nvSpPr>
          <p:spPr>
            <a:xfrm>
              <a:off x="10353975" y="2254927"/>
              <a:ext cx="995571" cy="3142696"/>
            </a:xfrm>
            <a:custGeom>
              <a:avLst/>
              <a:gdLst>
                <a:gd name="connsiteX0" fmla="*/ 0 w 995571"/>
                <a:gd name="connsiteY0" fmla="*/ 99557 h 3142696"/>
                <a:gd name="connsiteX1" fmla="*/ 99557 w 995571"/>
                <a:gd name="connsiteY1" fmla="*/ 0 h 3142696"/>
                <a:gd name="connsiteX2" fmla="*/ 896014 w 995571"/>
                <a:gd name="connsiteY2" fmla="*/ 0 h 3142696"/>
                <a:gd name="connsiteX3" fmla="*/ 995571 w 995571"/>
                <a:gd name="connsiteY3" fmla="*/ 99557 h 3142696"/>
                <a:gd name="connsiteX4" fmla="*/ 995571 w 995571"/>
                <a:gd name="connsiteY4" fmla="*/ 3043139 h 3142696"/>
                <a:gd name="connsiteX5" fmla="*/ 896014 w 995571"/>
                <a:gd name="connsiteY5" fmla="*/ 3142696 h 3142696"/>
                <a:gd name="connsiteX6" fmla="*/ 99557 w 995571"/>
                <a:gd name="connsiteY6" fmla="*/ 3142696 h 3142696"/>
                <a:gd name="connsiteX7" fmla="*/ 0 w 995571"/>
                <a:gd name="connsiteY7" fmla="*/ 3043139 h 3142696"/>
                <a:gd name="connsiteX8" fmla="*/ 0 w 995571"/>
                <a:gd name="connsiteY8" fmla="*/ 99557 h 314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5571" h="3142696">
                  <a:moveTo>
                    <a:pt x="0" y="99557"/>
                  </a:moveTo>
                  <a:cubicBezTo>
                    <a:pt x="0" y="44573"/>
                    <a:pt x="44573" y="0"/>
                    <a:pt x="99557" y="0"/>
                  </a:cubicBezTo>
                  <a:lnTo>
                    <a:pt x="896014" y="0"/>
                  </a:lnTo>
                  <a:cubicBezTo>
                    <a:pt x="950998" y="0"/>
                    <a:pt x="995571" y="44573"/>
                    <a:pt x="995571" y="99557"/>
                  </a:cubicBezTo>
                  <a:lnTo>
                    <a:pt x="995571" y="3043139"/>
                  </a:lnTo>
                  <a:cubicBezTo>
                    <a:pt x="995571" y="3098123"/>
                    <a:pt x="950998" y="3142696"/>
                    <a:pt x="896014" y="3142696"/>
                  </a:cubicBezTo>
                  <a:lnTo>
                    <a:pt x="99557" y="3142696"/>
                  </a:lnTo>
                  <a:cubicBezTo>
                    <a:pt x="44573" y="3142696"/>
                    <a:pt x="0" y="3098123"/>
                    <a:pt x="0" y="3043139"/>
                  </a:cubicBezTo>
                  <a:lnTo>
                    <a:pt x="0" y="9955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456214" rIns="199136" bIns="82767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 dirty="0"/>
            </a:p>
          </p:txBody>
        </p:sp>
        <p:sp>
          <p:nvSpPr>
            <p:cNvPr id="25" name="Oval 24" descr="Badge 10 with solid fill">
              <a:extLst>
                <a:ext uri="{FF2B5EF4-FFF2-40B4-BE49-F238E27FC236}">
                  <a16:creationId xmlns:a16="http://schemas.microsoft.com/office/drawing/2014/main" id="{FCC29B67-20D7-488E-93CF-A940AC3BC1FC}"/>
                </a:ext>
              </a:extLst>
            </p:cNvPr>
            <p:cNvSpPr/>
            <p:nvPr/>
          </p:nvSpPr>
          <p:spPr>
            <a:xfrm>
              <a:off x="10383842" y="2443488"/>
              <a:ext cx="935837" cy="1046517"/>
            </a:xfrm>
            <a:prstGeom prst="ellipse">
              <a:avLst/>
            </a:prstGeom>
            <a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>
                <a:fillRect l="-8000" r="-8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F63CFE6-10F8-4F2F-BF47-001ED5A36C82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D117DF-BBBD-49B6-8F22-18CEB1A6F56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8558" y="2920750"/>
            <a:ext cx="11597417" cy="3142696"/>
          </a:xfrm>
          <a:prstGeom prst="rect">
            <a:avLst/>
          </a:prstGeom>
        </p:spPr>
      </p:pic>
      <p:sp>
        <p:nvSpPr>
          <p:cNvPr id="29" name="Arrow: Up 28">
            <a:extLst>
              <a:ext uri="{FF2B5EF4-FFF2-40B4-BE49-F238E27FC236}">
                <a16:creationId xmlns:a16="http://schemas.microsoft.com/office/drawing/2014/main" id="{43D7B9C2-F91C-4D39-8600-0716E51230D1}"/>
              </a:ext>
            </a:extLst>
          </p:cNvPr>
          <p:cNvSpPr/>
          <p:nvPr/>
        </p:nvSpPr>
        <p:spPr>
          <a:xfrm>
            <a:off x="7501632" y="4872038"/>
            <a:ext cx="470517" cy="176845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32AA56EA-6892-4157-973D-14C3EB38767A}"/>
              </a:ext>
            </a:extLst>
          </p:cNvPr>
          <p:cNvSpPr/>
          <p:nvPr/>
        </p:nvSpPr>
        <p:spPr>
          <a:xfrm>
            <a:off x="10598745" y="5988492"/>
            <a:ext cx="470517" cy="652003"/>
          </a:xfrm>
          <a:prstGeom prst="up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C9FF41-5D84-48A8-A704-E08DA27AEF88}"/>
              </a:ext>
            </a:extLst>
          </p:cNvPr>
          <p:cNvSpPr txBox="1"/>
          <p:nvPr/>
        </p:nvSpPr>
        <p:spPr>
          <a:xfrm>
            <a:off x="6972928" y="6314493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Best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3AEC0A-5BA7-484B-8080-0F55BA9F6D4E}"/>
              </a:ext>
            </a:extLst>
          </p:cNvPr>
          <p:cNvSpPr txBox="1"/>
          <p:nvPr/>
        </p:nvSpPr>
        <p:spPr>
          <a:xfrm>
            <a:off x="9944893" y="6308209"/>
            <a:ext cx="75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Worst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47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E3889-FD1F-4E45-A734-4E8253E20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计算动作价值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7B13E6-4460-44AC-B860-73554A8521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在 </a:t>
                </a:r>
                <a:r>
                  <a:rPr lang="en-US" altLang="zh-CN" i="1" dirty="0"/>
                  <a:t>t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时刻选择动作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，得到收益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zh-CN" altLang="en-US" dirty="0"/>
                  <a:t>，则动作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 对应的价值是：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zh-CN" altLang="en-US" dirty="0"/>
                  <a:t>计算实际收益的平均值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dirty="0"/>
                  <a:t> 来逼近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7B13E6-4460-44AC-B860-73554A8521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57A5241-F3E0-422B-B564-3129589F1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534" y="2602533"/>
            <a:ext cx="3827909" cy="9314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04F7DA-152A-445B-8895-3CA99A287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77" y="4710161"/>
            <a:ext cx="7961233" cy="12196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934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41ED6B-3440-4702-B5F0-D003A4F3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zh-CN" altLang="en-US" dirty="0"/>
              <a:t>深度利用 </a:t>
            </a:r>
            <a:r>
              <a:rPr lang="en-US" altLang="zh-CN" dirty="0"/>
              <a:t>vs. </a:t>
            </a:r>
            <a:r>
              <a:rPr lang="zh-CN" altLang="en-US" dirty="0"/>
              <a:t>随机探索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38862077-CCD4-444B-AE87-05AB11F8A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2400" dirty="0"/>
              <a:t>Exploitation vs. Exploration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2524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AE929-8096-4060-9CEA-EE39CE740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实例计算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77F49B3-E3C0-494C-9DBA-2BA41031F0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3832241"/>
              </p:ext>
            </p:extLst>
          </p:nvPr>
        </p:nvGraphicFramePr>
        <p:xfrm>
          <a:off x="1120775" y="1825625"/>
          <a:ext cx="1023302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275">
                  <a:extLst>
                    <a:ext uri="{9D8B030D-6E8A-4147-A177-3AD203B41FA5}">
                      <a16:colId xmlns:a16="http://schemas.microsoft.com/office/drawing/2014/main" val="1763573796"/>
                    </a:ext>
                  </a:extLst>
                </a:gridCol>
                <a:gridCol w="930275">
                  <a:extLst>
                    <a:ext uri="{9D8B030D-6E8A-4147-A177-3AD203B41FA5}">
                      <a16:colId xmlns:a16="http://schemas.microsoft.com/office/drawing/2014/main" val="920089829"/>
                    </a:ext>
                  </a:extLst>
                </a:gridCol>
                <a:gridCol w="930275">
                  <a:extLst>
                    <a:ext uri="{9D8B030D-6E8A-4147-A177-3AD203B41FA5}">
                      <a16:colId xmlns:a16="http://schemas.microsoft.com/office/drawing/2014/main" val="3875693832"/>
                    </a:ext>
                  </a:extLst>
                </a:gridCol>
                <a:gridCol w="930275">
                  <a:extLst>
                    <a:ext uri="{9D8B030D-6E8A-4147-A177-3AD203B41FA5}">
                      <a16:colId xmlns:a16="http://schemas.microsoft.com/office/drawing/2014/main" val="611477871"/>
                    </a:ext>
                  </a:extLst>
                </a:gridCol>
                <a:gridCol w="930275">
                  <a:extLst>
                    <a:ext uri="{9D8B030D-6E8A-4147-A177-3AD203B41FA5}">
                      <a16:colId xmlns:a16="http://schemas.microsoft.com/office/drawing/2014/main" val="548409237"/>
                    </a:ext>
                  </a:extLst>
                </a:gridCol>
                <a:gridCol w="930275">
                  <a:extLst>
                    <a:ext uri="{9D8B030D-6E8A-4147-A177-3AD203B41FA5}">
                      <a16:colId xmlns:a16="http://schemas.microsoft.com/office/drawing/2014/main" val="3012296678"/>
                    </a:ext>
                  </a:extLst>
                </a:gridCol>
                <a:gridCol w="930275">
                  <a:extLst>
                    <a:ext uri="{9D8B030D-6E8A-4147-A177-3AD203B41FA5}">
                      <a16:colId xmlns:a16="http://schemas.microsoft.com/office/drawing/2014/main" val="1160220678"/>
                    </a:ext>
                  </a:extLst>
                </a:gridCol>
                <a:gridCol w="930275">
                  <a:extLst>
                    <a:ext uri="{9D8B030D-6E8A-4147-A177-3AD203B41FA5}">
                      <a16:colId xmlns:a16="http://schemas.microsoft.com/office/drawing/2014/main" val="3260026544"/>
                    </a:ext>
                  </a:extLst>
                </a:gridCol>
                <a:gridCol w="930275">
                  <a:extLst>
                    <a:ext uri="{9D8B030D-6E8A-4147-A177-3AD203B41FA5}">
                      <a16:colId xmlns:a16="http://schemas.microsoft.com/office/drawing/2014/main" val="3776326516"/>
                    </a:ext>
                  </a:extLst>
                </a:gridCol>
                <a:gridCol w="930275">
                  <a:extLst>
                    <a:ext uri="{9D8B030D-6E8A-4147-A177-3AD203B41FA5}">
                      <a16:colId xmlns:a16="http://schemas.microsoft.com/office/drawing/2014/main" val="1636609169"/>
                    </a:ext>
                  </a:extLst>
                </a:gridCol>
                <a:gridCol w="930275">
                  <a:extLst>
                    <a:ext uri="{9D8B030D-6E8A-4147-A177-3AD203B41FA5}">
                      <a16:colId xmlns:a16="http://schemas.microsoft.com/office/drawing/2014/main" val="736593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5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10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31454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5C0268-0341-43CD-9AD7-5DE77640BAC4}"/>
                  </a:ext>
                </a:extLst>
              </p:cNvPr>
              <p:cNvSpPr txBox="1"/>
              <p:nvPr/>
            </p:nvSpPr>
            <p:spPr>
              <a:xfrm>
                <a:off x="1120775" y="5269207"/>
                <a:ext cx="4283096" cy="57618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1.0+1.2+1.2+1.1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=1.125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5C0268-0341-43CD-9AD7-5DE77640B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775" y="5269207"/>
                <a:ext cx="4283096" cy="5761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224A47-6381-4EEE-A9B8-D504F24FCABA}"/>
                  </a:ext>
                </a:extLst>
              </p:cNvPr>
              <p:cNvSpPr txBox="1"/>
              <p:nvPr/>
            </p:nvSpPr>
            <p:spPr>
              <a:xfrm>
                <a:off x="4565311" y="4385117"/>
                <a:ext cx="4283096" cy="57618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0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0.9+1.1+0.8+0.9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=0.925</m:t>
                      </m:r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224A47-6381-4EEE-A9B8-D504F24FC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311" y="4385117"/>
                <a:ext cx="4283096" cy="5761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1A64AF-B683-4524-B0D6-FC94F88F8924}"/>
                  </a:ext>
                </a:extLst>
              </p:cNvPr>
              <p:cNvSpPr txBox="1"/>
              <p:nvPr/>
            </p:nvSpPr>
            <p:spPr>
              <a:xfrm>
                <a:off x="8643286" y="5146965"/>
                <a:ext cx="2851230" cy="57618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0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1.3+1.0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=1.15</m:t>
                      </m:r>
                    </m:oMath>
                  </m:oMathPara>
                </a14:m>
                <a:endParaRPr lang="en-US" sz="2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1A64AF-B683-4524-B0D6-FC94F88F8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3286" y="5146965"/>
                <a:ext cx="2851230" cy="576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1A9B04-FFCA-482C-8D48-1D2D8AF554D1}"/>
              </a:ext>
            </a:extLst>
          </p:cNvPr>
          <p:cNvCxnSpPr>
            <a:endCxn id="9" idx="0"/>
          </p:cNvCxnSpPr>
          <p:nvPr/>
        </p:nvCxnSpPr>
        <p:spPr>
          <a:xfrm flipH="1">
            <a:off x="10068901" y="2831977"/>
            <a:ext cx="877267" cy="231498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A69299-771A-4022-BB2A-7F5B5E552506}"/>
              </a:ext>
            </a:extLst>
          </p:cNvPr>
          <p:cNvCxnSpPr/>
          <p:nvPr/>
        </p:nvCxnSpPr>
        <p:spPr>
          <a:xfrm>
            <a:off x="7288567" y="2831977"/>
            <a:ext cx="2317072" cy="22105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537A2D-D01B-4485-9E01-BC1102F94ADE}"/>
              </a:ext>
            </a:extLst>
          </p:cNvPr>
          <p:cNvCxnSpPr/>
          <p:nvPr/>
        </p:nvCxnSpPr>
        <p:spPr>
          <a:xfrm>
            <a:off x="4403324" y="2831977"/>
            <a:ext cx="1535837" cy="145593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5C15BA-0E05-4677-B680-9ED64E1B0575}"/>
              </a:ext>
            </a:extLst>
          </p:cNvPr>
          <p:cNvCxnSpPr>
            <a:cxnSpLocks/>
          </p:cNvCxnSpPr>
          <p:nvPr/>
        </p:nvCxnSpPr>
        <p:spPr>
          <a:xfrm>
            <a:off x="5375059" y="2831977"/>
            <a:ext cx="884569" cy="145593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56F825-DE67-4A61-8B82-9933CA68F9E1}"/>
              </a:ext>
            </a:extLst>
          </p:cNvPr>
          <p:cNvCxnSpPr>
            <a:cxnSpLocks/>
          </p:cNvCxnSpPr>
          <p:nvPr/>
        </p:nvCxnSpPr>
        <p:spPr>
          <a:xfrm>
            <a:off x="6360415" y="2831977"/>
            <a:ext cx="174929" cy="150144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B18735-BC1D-4B83-A84C-05B3BFDB3E07}"/>
              </a:ext>
            </a:extLst>
          </p:cNvPr>
          <p:cNvCxnSpPr>
            <a:cxnSpLocks/>
          </p:cNvCxnSpPr>
          <p:nvPr/>
        </p:nvCxnSpPr>
        <p:spPr>
          <a:xfrm flipH="1">
            <a:off x="7476416" y="2831977"/>
            <a:ext cx="2316770" cy="145593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7E162B-6B4D-4030-9E45-BAA38A877FFE}"/>
              </a:ext>
            </a:extLst>
          </p:cNvPr>
          <p:cNvCxnSpPr>
            <a:cxnSpLocks/>
          </p:cNvCxnSpPr>
          <p:nvPr/>
        </p:nvCxnSpPr>
        <p:spPr>
          <a:xfrm>
            <a:off x="2586361" y="2825579"/>
            <a:ext cx="279708" cy="23213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D8FD1B-F162-4C54-A669-70C83811F2AC}"/>
              </a:ext>
            </a:extLst>
          </p:cNvPr>
          <p:cNvCxnSpPr>
            <a:cxnSpLocks/>
          </p:cNvCxnSpPr>
          <p:nvPr/>
        </p:nvCxnSpPr>
        <p:spPr>
          <a:xfrm flipH="1">
            <a:off x="3193689" y="2825579"/>
            <a:ext cx="301154" cy="23213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B244BC5-FB63-4FDD-8E26-09B928BCA8D5}"/>
              </a:ext>
            </a:extLst>
          </p:cNvPr>
          <p:cNvCxnSpPr>
            <a:cxnSpLocks/>
          </p:cNvCxnSpPr>
          <p:nvPr/>
        </p:nvCxnSpPr>
        <p:spPr>
          <a:xfrm flipH="1">
            <a:off x="3703800" y="2812464"/>
            <a:ext cx="4531855" cy="23345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0EA67D8-61A5-4AFA-92F1-36E6A58CBF3B}"/>
              </a:ext>
            </a:extLst>
          </p:cNvPr>
          <p:cNvCxnSpPr>
            <a:cxnSpLocks/>
          </p:cNvCxnSpPr>
          <p:nvPr/>
        </p:nvCxnSpPr>
        <p:spPr>
          <a:xfrm flipH="1">
            <a:off x="4403324" y="2690642"/>
            <a:ext cx="4804066" cy="25785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95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EE1E-95DF-4D8B-9120-529DE322B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动作与反馈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34CDDD-8C8C-494C-9213-253A3A2978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6811261"/>
              </p:ext>
            </p:extLst>
          </p:nvPr>
        </p:nvGraphicFramePr>
        <p:xfrm>
          <a:off x="979488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4008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21AE-A24E-4B2C-B096-BF2EC277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48922" cy="132556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平稳问题的</a:t>
            </a:r>
            <a:br>
              <a:rPr lang="en-US" altLang="zh-CN" dirty="0"/>
            </a:br>
            <a:r>
              <a:rPr lang="zh-CN" altLang="en-US" dirty="0"/>
              <a:t>动作价值估算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ED0AE-8180-4FB8-B849-C0DD7AA3D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53" y="2030280"/>
            <a:ext cx="2622842" cy="3666238"/>
          </a:xfrm>
        </p:spPr>
        <p:txBody>
          <a:bodyPr/>
          <a:lstStyle/>
          <a:p>
            <a:r>
              <a:rPr lang="zh-CN" altLang="en-US" dirty="0"/>
              <a:t>估算公式：历史收益的平均值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Code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124CC341-C582-499D-AEF3-DB2E80208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069" y="365125"/>
            <a:ext cx="5883102" cy="606505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EBA64D-72D2-4384-8D42-9E36485A4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370" y="4457853"/>
            <a:ext cx="7410037" cy="203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5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EE2A-2855-4B7A-B020-72D803020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</a:t>
            </a:r>
            <a:r>
              <a:rPr lang="en-US" altLang="zh-CN" dirty="0"/>
              <a:t>1 - Random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3A974-7186-48FF-942E-284B6F27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505" y="4219164"/>
            <a:ext cx="5636331" cy="1325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23C3BE-CE8E-4DAA-AEE3-4F4FC9229CAE}"/>
              </a:ext>
            </a:extLst>
          </p:cNvPr>
          <p:cNvSpPr txBox="1"/>
          <p:nvPr/>
        </p:nvSpPr>
        <p:spPr>
          <a:xfrm>
            <a:off x="1068123" y="1895934"/>
            <a:ext cx="70154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/>
              <a:t>随机选择任意一个动作</a:t>
            </a: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/>
              <a:t>收益基本为零</a:t>
            </a: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/>
              <a:t>选到最佳动作的概率都是</a:t>
            </a:r>
            <a:r>
              <a:rPr lang="en-US" altLang="zh-CN" sz="3200" dirty="0"/>
              <a:t>0.1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/>
              <a:t>总在探索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7864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3E874-B486-4DB4-BF97-82E0309C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四次试验结果</a:t>
            </a:r>
            <a:endParaRPr lang="en-US" dirty="0"/>
          </a:p>
        </p:txBody>
      </p:sp>
      <p:pic>
        <p:nvPicPr>
          <p:cNvPr id="4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04251446-6240-4A11-AA4B-089C5F627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374" y="1392885"/>
            <a:ext cx="9119018" cy="5404539"/>
          </a:xfrm>
        </p:spPr>
      </p:pic>
    </p:spTree>
    <p:extLst>
      <p:ext uri="{BB962C8B-B14F-4D97-AF65-F5344CB8AC3E}">
        <p14:creationId xmlns:p14="http://schemas.microsoft.com/office/powerpoint/2010/main" val="1472922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1AD6-48EB-4487-988F-78F8F56B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</a:t>
            </a:r>
            <a:r>
              <a:rPr lang="en-US" altLang="zh-CN" dirty="0"/>
              <a:t>2 – </a:t>
            </a:r>
            <a:r>
              <a:rPr lang="zh-CN" altLang="en-US" dirty="0"/>
              <a:t>贪心算法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638C7-B7E4-49F2-8D54-D65E59531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1" y="1825625"/>
            <a:ext cx="3848814" cy="4351338"/>
          </a:xfrm>
        </p:spPr>
        <p:txBody>
          <a:bodyPr/>
          <a:lstStyle/>
          <a:p>
            <a:r>
              <a:rPr lang="zh-CN" altLang="en-US" dirty="0"/>
              <a:t>试探 </a:t>
            </a:r>
            <a:r>
              <a:rPr lang="en-US" altLang="zh-CN" dirty="0"/>
              <a:t>n </a:t>
            </a:r>
            <a:r>
              <a:rPr lang="zh-CN" altLang="en-US" dirty="0"/>
              <a:t>次，从中选择</a:t>
            </a:r>
            <a:r>
              <a:rPr lang="en-US" altLang="zh-CN" dirty="0"/>
              <a:t>”</a:t>
            </a:r>
            <a:r>
              <a:rPr lang="zh-CN" altLang="en-US" dirty="0"/>
              <a:t>最好</a:t>
            </a:r>
            <a:r>
              <a:rPr lang="en-US" altLang="zh-CN" dirty="0"/>
              <a:t>”</a:t>
            </a:r>
            <a:r>
              <a:rPr lang="zh-CN" altLang="en-US" dirty="0"/>
              <a:t>的动作</a:t>
            </a:r>
            <a:endParaRPr lang="en-US" altLang="zh-CN" dirty="0"/>
          </a:p>
          <a:p>
            <a:r>
              <a:rPr lang="zh-CN" altLang="en-US" dirty="0"/>
              <a:t>以后总采用这个</a:t>
            </a:r>
            <a:r>
              <a:rPr lang="en-US" altLang="zh-CN" dirty="0"/>
              <a:t>”</a:t>
            </a:r>
            <a:r>
              <a:rPr lang="zh-CN" altLang="en-US" dirty="0"/>
              <a:t>最好</a:t>
            </a:r>
            <a:r>
              <a:rPr lang="en-US" altLang="zh-CN" dirty="0"/>
              <a:t>”</a:t>
            </a:r>
            <a:r>
              <a:rPr lang="zh-CN" altLang="en-US" dirty="0"/>
              <a:t>的动作</a:t>
            </a:r>
            <a:endParaRPr lang="en-US" altLang="zh-CN" dirty="0"/>
          </a:p>
          <a:p>
            <a:r>
              <a:rPr lang="zh-CN" altLang="en-US" dirty="0"/>
              <a:t>先试探</a:t>
            </a:r>
            <a:r>
              <a:rPr lang="en-US" altLang="zh-CN" dirty="0"/>
              <a:t>, </a:t>
            </a:r>
            <a:r>
              <a:rPr lang="zh-CN" altLang="en-US" dirty="0"/>
              <a:t>后利用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4731A-DB4C-425C-8C36-F4292481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879" y="1825625"/>
            <a:ext cx="636184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41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74809-9C98-47F9-B2C6-E237DB8B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四种参数对比</a:t>
            </a:r>
            <a:endParaRPr lang="en-US" dirty="0"/>
          </a:p>
        </p:txBody>
      </p:sp>
      <p:pic>
        <p:nvPicPr>
          <p:cNvPr id="4" name="Content Placeholder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A7B6AD3C-E700-439A-BC77-DD02E3906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75" y="1380442"/>
            <a:ext cx="9150113" cy="542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2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ED7D-9E67-4C8C-844A-068B476A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</a:t>
            </a:r>
            <a:r>
              <a:rPr lang="en-US" altLang="zh-CN" dirty="0"/>
              <a:t>3 – E-</a:t>
            </a:r>
            <a:r>
              <a:rPr lang="zh-CN" altLang="en-US" dirty="0"/>
              <a:t>贪心算法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5D8A9-B7F7-489A-9856-4878655EA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99" y="1825625"/>
            <a:ext cx="4061049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大部时间在利用</a:t>
            </a:r>
            <a:endParaRPr lang="en-US" altLang="zh-CN" dirty="0"/>
          </a:p>
          <a:p>
            <a:r>
              <a:rPr lang="zh-CN" altLang="en-US" dirty="0"/>
              <a:t>有一定的概率在探索</a:t>
            </a:r>
            <a:endParaRPr lang="en-US" altLang="zh-CN" dirty="0"/>
          </a:p>
          <a:p>
            <a:r>
              <a:rPr lang="zh-CN" altLang="en-US" dirty="0"/>
              <a:t>算法认为当前最好的动作，其实不一定是全局最好的动作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A47B1-0A7F-46FF-A8C1-837600D66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049" y="1825625"/>
            <a:ext cx="6574222" cy="363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C838A-1675-4509-AB7B-560009D6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四种参数对比</a:t>
            </a:r>
            <a:endParaRPr lang="en-US" dirty="0"/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63AF749C-76E7-4D3F-8A79-B3238DAC7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009" y="1360220"/>
            <a:ext cx="9126664" cy="54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7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FFBA6-0187-4FC8-8777-082F88DB5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非平稳问题的动作价值估算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79D15-C1AF-467E-B6DC-71FBDC5C0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估算公式：加权平均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保证收敛的条件（一般选择</a:t>
            </a:r>
            <a:r>
              <a:rPr lang="en-US" altLang="zh-CN" dirty="0"/>
              <a:t>(0,1]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B7506A-F3BB-41FB-9CAA-B799CD56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027" y="2317403"/>
            <a:ext cx="6814043" cy="1975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B177A7-8BAF-41DC-B4DF-8951F3F09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27" y="4936491"/>
            <a:ext cx="4828502" cy="124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50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E71471-494E-4678-8A3B-639ABBA44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代码位置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92CC27-C12D-409A-A4EF-F3A87E1D3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Windows 11</a:t>
            </a:r>
          </a:p>
          <a:p>
            <a:r>
              <a:rPr lang="en-US" dirty="0">
                <a:hlinkClick r:id="rId2"/>
              </a:rPr>
              <a:t>GitHub</a:t>
            </a:r>
          </a:p>
          <a:p>
            <a:pPr lvl="1"/>
            <a:r>
              <a:rPr lang="en-US" dirty="0">
                <a:hlinkClick r:id="rId2"/>
              </a:rPr>
              <a:t>https://github.com/microsoft/ai-edu/</a:t>
            </a:r>
            <a:endParaRPr lang="en-US" dirty="0"/>
          </a:p>
          <a:p>
            <a:r>
              <a:rPr lang="en-US" altLang="zh-CN" dirty="0"/>
              <a:t>Python 3.6~3.9</a:t>
            </a:r>
          </a:p>
          <a:p>
            <a:pPr lvl="1"/>
            <a:r>
              <a:rPr lang="en-US" altLang="zh-CN" dirty="0"/>
              <a:t>Package (pip install)</a:t>
            </a:r>
          </a:p>
          <a:p>
            <a:pPr lvl="2"/>
            <a:r>
              <a:rPr lang="en-US" altLang="zh-CN" dirty="0"/>
              <a:t>NumPy</a:t>
            </a:r>
          </a:p>
          <a:p>
            <a:pPr lvl="2"/>
            <a:r>
              <a:rPr lang="en-US" altLang="zh-CN" dirty="0"/>
              <a:t>Matplotlib</a:t>
            </a:r>
          </a:p>
          <a:p>
            <a:pPr lvl="2"/>
            <a:r>
              <a:rPr lang="en-US" altLang="zh-CN" dirty="0" err="1"/>
              <a:t>Scipy</a:t>
            </a:r>
            <a:endParaRPr lang="en-US" altLang="zh-CN" dirty="0"/>
          </a:p>
          <a:p>
            <a:r>
              <a:rPr lang="en-US" dirty="0" err="1"/>
              <a:t>VSCode</a:t>
            </a:r>
            <a:endParaRPr lang="en-US" dirty="0"/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Markdown all in 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7B4947-1A48-40B1-A228-0BB3F8DD1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583" y="1027906"/>
            <a:ext cx="3943900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60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FFBA6-0187-4FC8-8777-082F88DB5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</a:t>
            </a:r>
            <a:r>
              <a:rPr lang="en-US" altLang="zh-CN" dirty="0"/>
              <a:t>4 – </a:t>
            </a:r>
            <a:r>
              <a:rPr lang="zh-CN" altLang="en-US" dirty="0"/>
              <a:t>乐观初始值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79D15-C1AF-467E-B6DC-71FBDC5C0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所有动作的初始值</a:t>
            </a:r>
            <a:r>
              <a:rPr lang="en-US" altLang="zh-CN" dirty="0"/>
              <a:t>Q(a) = 0</a:t>
            </a:r>
          </a:p>
          <a:p>
            <a:r>
              <a:rPr lang="zh-CN" altLang="en-US" dirty="0"/>
              <a:t>收益是</a:t>
            </a:r>
            <a:r>
              <a:rPr lang="en-US" altLang="zh-CN" dirty="0"/>
              <a:t>”</a:t>
            </a:r>
            <a:r>
              <a:rPr lang="zh-CN" altLang="en-US" dirty="0"/>
              <a:t>均值为</a:t>
            </a:r>
            <a:r>
              <a:rPr lang="en-US" altLang="zh-CN" dirty="0"/>
              <a:t>0,</a:t>
            </a:r>
            <a:r>
              <a:rPr lang="zh-CN" altLang="en-US" dirty="0"/>
              <a:t>方差为</a:t>
            </a:r>
            <a:r>
              <a:rPr lang="en-US" altLang="zh-CN" dirty="0"/>
              <a:t>1”</a:t>
            </a:r>
            <a:r>
              <a:rPr lang="zh-CN" altLang="en-US" dirty="0"/>
              <a:t>的随机数</a:t>
            </a:r>
            <a:endParaRPr lang="en-US" altLang="zh-CN" dirty="0"/>
          </a:p>
          <a:p>
            <a:r>
              <a:rPr lang="zh-CN" altLang="en-US" dirty="0"/>
              <a:t>所以，收益的平均值在</a:t>
            </a:r>
            <a:r>
              <a:rPr lang="en-US" altLang="zh-CN" dirty="0"/>
              <a:t>-2</a:t>
            </a:r>
            <a:r>
              <a:rPr lang="zh-CN" altLang="en-US" dirty="0"/>
              <a:t>到</a:t>
            </a:r>
            <a:r>
              <a:rPr lang="en-US" altLang="zh-CN" dirty="0"/>
              <a:t>+2</a:t>
            </a:r>
            <a:r>
              <a:rPr lang="zh-CN" altLang="en-US" dirty="0"/>
              <a:t>之间</a:t>
            </a:r>
            <a:endParaRPr lang="en-US" altLang="zh-CN" dirty="0"/>
          </a:p>
          <a:p>
            <a:r>
              <a:rPr lang="zh-CN" altLang="en-US" dirty="0"/>
              <a:t>如果初始化 </a:t>
            </a:r>
            <a:r>
              <a:rPr lang="en-US" altLang="zh-CN" dirty="0"/>
              <a:t>Q(a) = 5 </a:t>
            </a:r>
            <a:r>
              <a:rPr lang="zh-CN" altLang="en-US" dirty="0"/>
              <a:t>会如何？</a:t>
            </a:r>
            <a:endParaRPr lang="en-US" altLang="zh-CN" dirty="0"/>
          </a:p>
          <a:p>
            <a:pPr lvl="1"/>
            <a:r>
              <a:rPr lang="zh-CN" altLang="en-US" dirty="0"/>
              <a:t>无论选择哪个动作，收益都会比 </a:t>
            </a:r>
            <a:r>
              <a:rPr lang="en-US" altLang="zh-CN" dirty="0"/>
              <a:t>5 </a:t>
            </a:r>
            <a:r>
              <a:rPr lang="zh-CN" altLang="en-US" dirty="0"/>
              <a:t>小</a:t>
            </a:r>
            <a:endParaRPr lang="en-US" altLang="zh-CN" dirty="0"/>
          </a:p>
          <a:p>
            <a:pPr lvl="1"/>
            <a:r>
              <a:rPr lang="zh-CN" altLang="en-US" dirty="0"/>
              <a:t>那么下一次肯定会换到另一个动作上</a:t>
            </a:r>
            <a:endParaRPr lang="en-US" altLang="zh-CN" dirty="0"/>
          </a:p>
          <a:p>
            <a:pPr lvl="1"/>
            <a:r>
              <a:rPr lang="zh-CN" altLang="en-US" dirty="0"/>
              <a:t>结果是所有动作都会尝试好几次</a:t>
            </a:r>
            <a:endParaRPr lang="en-US" altLang="zh-CN" dirty="0"/>
          </a:p>
          <a:p>
            <a:pPr lvl="1"/>
            <a:r>
              <a:rPr lang="zh-CN" altLang="en-US" dirty="0"/>
              <a:t>相当于在一开始进行大量的</a:t>
            </a:r>
            <a:r>
              <a:rPr lang="en-US" altLang="zh-CN" dirty="0"/>
              <a:t>”</a:t>
            </a:r>
            <a:r>
              <a:rPr lang="zh-CN" altLang="en-US" dirty="0"/>
              <a:t>探索</a:t>
            </a:r>
            <a:r>
              <a:rPr lang="en-US" altLang="zh-CN" dirty="0"/>
              <a:t>”</a:t>
            </a:r>
          </a:p>
          <a:p>
            <a:pPr lvl="1"/>
            <a:r>
              <a:rPr lang="zh-CN" altLang="en-US" dirty="0"/>
              <a:t>后期再充分</a:t>
            </a:r>
            <a:r>
              <a:rPr lang="en-US" altLang="zh-CN" dirty="0"/>
              <a:t>”</a:t>
            </a:r>
            <a:r>
              <a:rPr lang="zh-CN" altLang="en-US" dirty="0"/>
              <a:t>利用</a:t>
            </a:r>
            <a:r>
              <a:rPr lang="en-US" altLang="zh-CN" dirty="0"/>
              <a:t>”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21BE4F3-1CE9-49ED-B322-0DCFA747E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819368"/>
              </p:ext>
            </p:extLst>
          </p:nvPr>
        </p:nvGraphicFramePr>
        <p:xfrm>
          <a:off x="6997485" y="1479200"/>
          <a:ext cx="5099804" cy="4750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951">
                  <a:extLst>
                    <a:ext uri="{9D8B030D-6E8A-4147-A177-3AD203B41FA5}">
                      <a16:colId xmlns:a16="http://schemas.microsoft.com/office/drawing/2014/main" val="3974150413"/>
                    </a:ext>
                  </a:extLst>
                </a:gridCol>
                <a:gridCol w="1274951">
                  <a:extLst>
                    <a:ext uri="{9D8B030D-6E8A-4147-A177-3AD203B41FA5}">
                      <a16:colId xmlns:a16="http://schemas.microsoft.com/office/drawing/2014/main" val="1756494749"/>
                    </a:ext>
                  </a:extLst>
                </a:gridCol>
                <a:gridCol w="1274951">
                  <a:extLst>
                    <a:ext uri="{9D8B030D-6E8A-4147-A177-3AD203B41FA5}">
                      <a16:colId xmlns:a16="http://schemas.microsoft.com/office/drawing/2014/main" val="1219224037"/>
                    </a:ext>
                  </a:extLst>
                </a:gridCol>
                <a:gridCol w="1274951">
                  <a:extLst>
                    <a:ext uri="{9D8B030D-6E8A-4147-A177-3AD203B41FA5}">
                      <a16:colId xmlns:a16="http://schemas.microsoft.com/office/drawing/2014/main" val="1158943985"/>
                    </a:ext>
                  </a:extLst>
                </a:gridCol>
              </a:tblGrid>
              <a:tr h="58722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  <a:p>
                      <a:r>
                        <a:rPr lang="en-US" dirty="0"/>
                        <a:t>/Step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125860"/>
                  </a:ext>
                </a:extLst>
              </a:tr>
              <a:tr h="58722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9817"/>
                  </a:ext>
                </a:extLst>
              </a:tr>
              <a:tr h="58722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889383"/>
                  </a:ext>
                </a:extLst>
              </a:tr>
              <a:tr h="58722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879160"/>
                  </a:ext>
                </a:extLst>
              </a:tr>
              <a:tr h="58722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180868"/>
                  </a:ext>
                </a:extLst>
              </a:tr>
              <a:tr h="58722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772499"/>
                  </a:ext>
                </a:extLst>
              </a:tr>
              <a:tr h="58722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447582"/>
                  </a:ext>
                </a:extLst>
              </a:tr>
              <a:tr h="58722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60803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7962CF-251A-495C-A9AA-EF2FA08FA0E6}"/>
              </a:ext>
            </a:extLst>
          </p:cNvPr>
          <p:cNvCxnSpPr>
            <a:cxnSpLocks/>
          </p:cNvCxnSpPr>
          <p:nvPr/>
        </p:nvCxnSpPr>
        <p:spPr>
          <a:xfrm>
            <a:off x="8912602" y="2139900"/>
            <a:ext cx="1875295" cy="833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682D53-EE6C-44C1-9A3E-33B306A18EB1}"/>
              </a:ext>
            </a:extLst>
          </p:cNvPr>
          <p:cNvCxnSpPr>
            <a:cxnSpLocks/>
          </p:cNvCxnSpPr>
          <p:nvPr/>
        </p:nvCxnSpPr>
        <p:spPr>
          <a:xfrm flipH="1">
            <a:off x="8764860" y="3040566"/>
            <a:ext cx="2023037" cy="104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834BFD-8C1A-4DD5-848E-08E09B6DA3C8}"/>
              </a:ext>
            </a:extLst>
          </p:cNvPr>
          <p:cNvCxnSpPr>
            <a:cxnSpLocks/>
          </p:cNvCxnSpPr>
          <p:nvPr/>
        </p:nvCxnSpPr>
        <p:spPr>
          <a:xfrm>
            <a:off x="8764860" y="4201336"/>
            <a:ext cx="2023037" cy="1000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896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A2535-976B-4A41-A144-20DB44782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CF3A7-BFF4-42E7-B212-E42E67C7E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2621420" cy="4351338"/>
          </a:xfrm>
        </p:spPr>
        <p:txBody>
          <a:bodyPr/>
          <a:lstStyle/>
          <a:p>
            <a:r>
              <a:rPr lang="zh-CN" altLang="en-US" dirty="0"/>
              <a:t>初始化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更新估值函数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BEFA8-B2E2-4E4A-A61C-BF4A4F4A3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100" y="1921111"/>
            <a:ext cx="4663482" cy="1895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1F5449-CE92-4959-BE98-9C5247DDF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100" y="4047014"/>
            <a:ext cx="6732902" cy="210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58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EF61106-186F-4492-8633-480164846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" r="2" b="2"/>
          <a:stretch/>
        </p:blipFill>
        <p:spPr>
          <a:xfrm>
            <a:off x="4636008" y="10"/>
            <a:ext cx="7555992" cy="6857990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D77D416-66F5-413A-9B46-6289471B3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EC664-C682-43AF-B105-9D0D60859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78160" cy="1325563"/>
          </a:xfrm>
        </p:spPr>
        <p:txBody>
          <a:bodyPr>
            <a:normAutofit/>
          </a:bodyPr>
          <a:lstStyle/>
          <a:p>
            <a:r>
              <a:rPr lang="zh-CN" altLang="en-US" sz="4400"/>
              <a:t>乐观初始值</a:t>
            </a:r>
            <a:r>
              <a:rPr lang="en-US" altLang="zh-CN" sz="4400"/>
              <a:t>-1</a:t>
            </a:r>
            <a:endParaRPr lang="en-US" sz="44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950682-ABDB-404E-BBBA-3BDDC6CCF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5"/>
            <a:ext cx="347816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alpha</a:t>
            </a:r>
            <a:r>
              <a:rPr lang="zh-CN" altLang="en-US" dirty="0"/>
              <a:t>固定，比较不同的初始值</a:t>
            </a:r>
            <a:endParaRPr lang="en-US" altLang="zh-CN" dirty="0"/>
          </a:p>
          <a:p>
            <a:pPr lvl="1"/>
            <a:r>
              <a:rPr lang="en-US" dirty="0"/>
              <a:t>0</a:t>
            </a:r>
          </a:p>
          <a:p>
            <a:pPr lvl="1"/>
            <a:r>
              <a:rPr lang="en-US" dirty="0"/>
              <a:t>1</a:t>
            </a:r>
          </a:p>
          <a:p>
            <a:pPr lvl="1"/>
            <a:r>
              <a:rPr lang="en-US" dirty="0"/>
              <a:t>2</a:t>
            </a:r>
          </a:p>
          <a:p>
            <a:pPr lvl="1"/>
            <a:r>
              <a:rPr lang="en-US" dirty="0"/>
              <a:t>4</a:t>
            </a:r>
          </a:p>
          <a:p>
            <a:r>
              <a:rPr lang="zh-CN" altLang="en-US" dirty="0"/>
              <a:t>结论</a:t>
            </a:r>
            <a:endParaRPr lang="en-US" altLang="zh-CN" dirty="0"/>
          </a:p>
          <a:p>
            <a:pPr lvl="1"/>
            <a:r>
              <a:rPr lang="en-US" dirty="0"/>
              <a:t>0</a:t>
            </a:r>
            <a:r>
              <a:rPr lang="zh-CN" altLang="en-US" dirty="0"/>
              <a:t>，最差</a:t>
            </a:r>
            <a:endParaRPr lang="en-US" altLang="zh-CN" dirty="0"/>
          </a:p>
          <a:p>
            <a:pPr lvl="1"/>
            <a:r>
              <a:rPr lang="en-US" dirty="0"/>
              <a:t>1</a:t>
            </a:r>
            <a:r>
              <a:rPr lang="zh-CN" altLang="en-US" dirty="0"/>
              <a:t>，最好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013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diagram&#10;&#10;Description automatically generated">
            <a:extLst>
              <a:ext uri="{FF2B5EF4-FFF2-40B4-BE49-F238E27FC236}">
                <a16:creationId xmlns:a16="http://schemas.microsoft.com/office/drawing/2014/main" id="{8D331353-453E-43B2-9F38-F3A5EF89C7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r="-1" b="-1"/>
          <a:stretch/>
        </p:blipFill>
        <p:spPr>
          <a:xfrm>
            <a:off x="4636008" y="10"/>
            <a:ext cx="7555992" cy="685799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D77D416-66F5-413A-9B46-6289471B3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E812C7-8C82-44FF-9641-A8456AB80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78160" cy="1325563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乐观初始值</a:t>
            </a:r>
            <a:r>
              <a:rPr lang="en-US" altLang="zh-CN" sz="4400" dirty="0"/>
              <a:t>-2</a:t>
            </a:r>
            <a:endParaRPr lang="en-US" sz="44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4CACB60-B4FF-4365-9D20-D19A2CEDFC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9078597"/>
              </p:ext>
            </p:extLst>
          </p:nvPr>
        </p:nvGraphicFramePr>
        <p:xfrm>
          <a:off x="1120775" y="2674960"/>
          <a:ext cx="3195585" cy="30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195">
                  <a:extLst>
                    <a:ext uri="{9D8B030D-6E8A-4147-A177-3AD203B41FA5}">
                      <a16:colId xmlns:a16="http://schemas.microsoft.com/office/drawing/2014/main" val="796235396"/>
                    </a:ext>
                  </a:extLst>
                </a:gridCol>
                <a:gridCol w="1065195">
                  <a:extLst>
                    <a:ext uri="{9D8B030D-6E8A-4147-A177-3AD203B41FA5}">
                      <a16:colId xmlns:a16="http://schemas.microsoft.com/office/drawing/2014/main" val="3067930328"/>
                    </a:ext>
                  </a:extLst>
                </a:gridCol>
                <a:gridCol w="1065195">
                  <a:extLst>
                    <a:ext uri="{9D8B030D-6E8A-4147-A177-3AD203B41FA5}">
                      <a16:colId xmlns:a16="http://schemas.microsoft.com/office/drawing/2014/main" val="2184727170"/>
                    </a:ext>
                  </a:extLst>
                </a:gridCol>
              </a:tblGrid>
              <a:tr h="1020562"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363909"/>
                  </a:ext>
                </a:extLst>
              </a:tr>
              <a:tr h="92955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1.4405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358701"/>
                  </a:ext>
                </a:extLst>
              </a:tr>
              <a:tr h="92955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1.4385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1.4331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349906"/>
                  </a:ext>
                </a:extLst>
              </a:tr>
            </a:tbl>
          </a:graphicData>
        </a:graphic>
      </p:graphicFrame>
      <p:pic>
        <p:nvPicPr>
          <p:cNvPr id="8" name="Graphic 7" descr="Badge Tick1 with solid fill">
            <a:extLst>
              <a:ext uri="{FF2B5EF4-FFF2-40B4-BE49-F238E27FC236}">
                <a16:creationId xmlns:a16="http://schemas.microsoft.com/office/drawing/2014/main" id="{F773A9D4-89D5-4632-B431-F024D863A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8674" y="4229099"/>
            <a:ext cx="577329" cy="577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DCF599-C134-4539-8898-EAA27AC2C346}"/>
              </a:ext>
            </a:extLst>
          </p:cNvPr>
          <p:cNvSpPr txBox="1"/>
          <p:nvPr/>
        </p:nvSpPr>
        <p:spPr>
          <a:xfrm>
            <a:off x="1112293" y="2055813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比较 </a:t>
            </a:r>
            <a:r>
              <a:rPr lang="en-US" altLang="zh-CN" dirty="0"/>
              <a:t>alpha &amp; initial </a:t>
            </a:r>
            <a:r>
              <a:rPr lang="zh-CN" altLang="en-US" dirty="0"/>
              <a:t>的组合：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45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diagram&#10;&#10;Description automatically generated">
            <a:extLst>
              <a:ext uri="{FF2B5EF4-FFF2-40B4-BE49-F238E27FC236}">
                <a16:creationId xmlns:a16="http://schemas.microsoft.com/office/drawing/2014/main" id="{C7502DD8-1863-4357-93BC-DC029BE0A5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"/>
          <a:stretch/>
        </p:blipFill>
        <p:spPr>
          <a:xfrm>
            <a:off x="4636008" y="10"/>
            <a:ext cx="7555992" cy="685799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D77D416-66F5-413A-9B46-6289471B3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98B15-A9F1-4987-B7E3-83F8C4A2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78160" cy="1325563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乐观初始值</a:t>
            </a:r>
            <a:r>
              <a:rPr lang="en-US" altLang="zh-CN" sz="4400" dirty="0"/>
              <a:t>-3</a:t>
            </a:r>
            <a:endParaRPr lang="en-US" sz="4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011175-ADF0-4C1E-9446-C150481E5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5"/>
            <a:ext cx="347816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固定初始值，比较不同的</a:t>
            </a:r>
            <a:r>
              <a:rPr lang="en-US" altLang="zh-CN" dirty="0"/>
              <a:t>alpha</a:t>
            </a:r>
          </a:p>
          <a:p>
            <a:pPr lvl="1"/>
            <a:r>
              <a:rPr lang="en-US" dirty="0"/>
              <a:t>0.1</a:t>
            </a:r>
          </a:p>
          <a:p>
            <a:pPr lvl="1"/>
            <a:r>
              <a:rPr lang="en-US" dirty="0"/>
              <a:t>0.2</a:t>
            </a:r>
          </a:p>
          <a:p>
            <a:pPr lvl="1"/>
            <a:r>
              <a:rPr lang="en-US" dirty="0"/>
              <a:t>0.3</a:t>
            </a:r>
          </a:p>
          <a:p>
            <a:pPr lvl="1"/>
            <a:r>
              <a:rPr lang="en-US" dirty="0"/>
              <a:t>0.4</a:t>
            </a:r>
          </a:p>
        </p:txBody>
      </p:sp>
      <p:pic>
        <p:nvPicPr>
          <p:cNvPr id="8" name="Graphic 7" descr="Badge Tick1 with solid fill">
            <a:extLst>
              <a:ext uri="{FF2B5EF4-FFF2-40B4-BE49-F238E27FC236}">
                <a16:creationId xmlns:a16="http://schemas.microsoft.com/office/drawing/2014/main" id="{36728AE0-E416-4D64-A1B4-E46919197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9693" y="3776663"/>
            <a:ext cx="755176" cy="75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4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96A96-40B6-4863-B91D-C6621BF2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</a:t>
            </a:r>
            <a:r>
              <a:rPr lang="en-US" altLang="zh-CN" dirty="0"/>
              <a:t>5 – </a:t>
            </a:r>
            <a:r>
              <a:rPr lang="zh-CN" altLang="en-US" sz="4400" dirty="0"/>
              <a:t>梯度上升法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A7A30-B697-4A3C-95CA-19113C83B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Boltzmann</a:t>
            </a:r>
            <a:r>
              <a:rPr lang="zh-CN" altLang="en-US" dirty="0"/>
              <a:t>分布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4F1B5-3C9C-49E9-B3F9-4D0E59554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755" y="1915104"/>
            <a:ext cx="5116829" cy="1207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F0F90E-5D5A-4949-97DA-0CC7845D4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000" y="3611309"/>
            <a:ext cx="2981980" cy="1207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663CD8-C20A-4F69-8D9D-B07498804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293" y="5307881"/>
            <a:ext cx="3769823" cy="7343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6713FA-264D-4749-B42D-ED53EF411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066" y="3587320"/>
            <a:ext cx="3835388" cy="120723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CD1E5B-2A5A-42D7-9B37-96B5DBF2957A}"/>
              </a:ext>
            </a:extLst>
          </p:cNvPr>
          <p:cNvCxnSpPr>
            <a:cxnSpLocks/>
          </p:cNvCxnSpPr>
          <p:nvPr/>
        </p:nvCxnSpPr>
        <p:spPr>
          <a:xfrm>
            <a:off x="3806283" y="3865756"/>
            <a:ext cx="376911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898033-09C3-46AE-A950-C6860EBFB10A}"/>
              </a:ext>
            </a:extLst>
          </p:cNvPr>
          <p:cNvCxnSpPr>
            <a:cxnSpLocks/>
          </p:cNvCxnSpPr>
          <p:nvPr/>
        </p:nvCxnSpPr>
        <p:spPr>
          <a:xfrm>
            <a:off x="3806283" y="4190939"/>
            <a:ext cx="376911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6B6C0D-5569-46E6-A97E-1B01BE47F8E8}"/>
              </a:ext>
            </a:extLst>
          </p:cNvPr>
          <p:cNvCxnSpPr>
            <a:cxnSpLocks/>
          </p:cNvCxnSpPr>
          <p:nvPr/>
        </p:nvCxnSpPr>
        <p:spPr>
          <a:xfrm>
            <a:off x="3858322" y="4516244"/>
            <a:ext cx="3717073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19D51D3-9BF4-4F75-A453-2A263E242664}"/>
              </a:ext>
            </a:extLst>
          </p:cNvPr>
          <p:cNvSpPr/>
          <p:nvPr/>
        </p:nvSpPr>
        <p:spPr>
          <a:xfrm>
            <a:off x="3107473" y="3531220"/>
            <a:ext cx="862361" cy="1370789"/>
          </a:xfrm>
          <a:custGeom>
            <a:avLst/>
            <a:gdLst>
              <a:gd name="connsiteX0" fmla="*/ 0 w 862361"/>
              <a:gd name="connsiteY0" fmla="*/ 0 h 1370789"/>
              <a:gd name="connsiteX1" fmla="*/ 413933 w 862361"/>
              <a:gd name="connsiteY1" fmla="*/ 0 h 1370789"/>
              <a:gd name="connsiteX2" fmla="*/ 862361 w 862361"/>
              <a:gd name="connsiteY2" fmla="*/ 0 h 1370789"/>
              <a:gd name="connsiteX3" fmla="*/ 862361 w 862361"/>
              <a:gd name="connsiteY3" fmla="*/ 429514 h 1370789"/>
              <a:gd name="connsiteX4" fmla="*/ 862361 w 862361"/>
              <a:gd name="connsiteY4" fmla="*/ 913859 h 1370789"/>
              <a:gd name="connsiteX5" fmla="*/ 862361 w 862361"/>
              <a:gd name="connsiteY5" fmla="*/ 1370789 h 1370789"/>
              <a:gd name="connsiteX6" fmla="*/ 448428 w 862361"/>
              <a:gd name="connsiteY6" fmla="*/ 1370789 h 1370789"/>
              <a:gd name="connsiteX7" fmla="*/ 0 w 862361"/>
              <a:gd name="connsiteY7" fmla="*/ 1370789 h 1370789"/>
              <a:gd name="connsiteX8" fmla="*/ 0 w 862361"/>
              <a:gd name="connsiteY8" fmla="*/ 913859 h 1370789"/>
              <a:gd name="connsiteX9" fmla="*/ 0 w 862361"/>
              <a:gd name="connsiteY9" fmla="*/ 443222 h 1370789"/>
              <a:gd name="connsiteX10" fmla="*/ 0 w 862361"/>
              <a:gd name="connsiteY10" fmla="*/ 0 h 137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2361" h="1370789" extrusionOk="0">
                <a:moveTo>
                  <a:pt x="0" y="0"/>
                </a:moveTo>
                <a:cubicBezTo>
                  <a:pt x="182677" y="-30590"/>
                  <a:pt x="251222" y="27155"/>
                  <a:pt x="413933" y="0"/>
                </a:cubicBezTo>
                <a:cubicBezTo>
                  <a:pt x="576644" y="-27155"/>
                  <a:pt x="760082" y="28358"/>
                  <a:pt x="862361" y="0"/>
                </a:cubicBezTo>
                <a:cubicBezTo>
                  <a:pt x="905341" y="116583"/>
                  <a:pt x="839849" y="317860"/>
                  <a:pt x="862361" y="429514"/>
                </a:cubicBezTo>
                <a:cubicBezTo>
                  <a:pt x="884873" y="541168"/>
                  <a:pt x="854270" y="689517"/>
                  <a:pt x="862361" y="913859"/>
                </a:cubicBezTo>
                <a:cubicBezTo>
                  <a:pt x="870452" y="1138201"/>
                  <a:pt x="852130" y="1225376"/>
                  <a:pt x="862361" y="1370789"/>
                </a:cubicBezTo>
                <a:cubicBezTo>
                  <a:pt x="752211" y="1397850"/>
                  <a:pt x="547822" y="1363165"/>
                  <a:pt x="448428" y="1370789"/>
                </a:cubicBezTo>
                <a:cubicBezTo>
                  <a:pt x="349034" y="1378413"/>
                  <a:pt x="175072" y="1339251"/>
                  <a:pt x="0" y="1370789"/>
                </a:cubicBezTo>
                <a:cubicBezTo>
                  <a:pt x="-869" y="1204905"/>
                  <a:pt x="5617" y="1076364"/>
                  <a:pt x="0" y="913859"/>
                </a:cubicBezTo>
                <a:cubicBezTo>
                  <a:pt x="-5617" y="751354"/>
                  <a:pt x="10946" y="624256"/>
                  <a:pt x="0" y="443222"/>
                </a:cubicBezTo>
                <a:cubicBezTo>
                  <a:pt x="-10946" y="262188"/>
                  <a:pt x="40044" y="19987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40289970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4827F63-102D-4947-8F8B-948FCD51F5CE}"/>
              </a:ext>
            </a:extLst>
          </p:cNvPr>
          <p:cNvCxnSpPr>
            <a:cxnSpLocks/>
            <a:stCxn id="21" idx="2"/>
            <a:endCxn id="9" idx="1"/>
          </p:cNvCxnSpPr>
          <p:nvPr/>
        </p:nvCxnSpPr>
        <p:spPr>
          <a:xfrm rot="16200000" flipH="1">
            <a:off x="3358442" y="5082220"/>
            <a:ext cx="773063" cy="4126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39A2BFD-4E9A-48DF-96FC-5F4205BCF823}"/>
              </a:ext>
            </a:extLst>
          </p:cNvPr>
          <p:cNvCxnSpPr>
            <a:stCxn id="9" idx="3"/>
            <a:endCxn id="11" idx="2"/>
          </p:cNvCxnSpPr>
          <p:nvPr/>
        </p:nvCxnSpPr>
        <p:spPr>
          <a:xfrm flipV="1">
            <a:off x="7721116" y="4794558"/>
            <a:ext cx="1645644" cy="880514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AD2549C-39C4-4C45-B558-6E99A983F091}"/>
              </a:ext>
            </a:extLst>
          </p:cNvPr>
          <p:cNvSpPr/>
          <p:nvPr/>
        </p:nvSpPr>
        <p:spPr>
          <a:xfrm>
            <a:off x="10332170" y="3505544"/>
            <a:ext cx="862361" cy="1370789"/>
          </a:xfrm>
          <a:custGeom>
            <a:avLst/>
            <a:gdLst>
              <a:gd name="connsiteX0" fmla="*/ 0 w 862361"/>
              <a:gd name="connsiteY0" fmla="*/ 0 h 1370789"/>
              <a:gd name="connsiteX1" fmla="*/ 413933 w 862361"/>
              <a:gd name="connsiteY1" fmla="*/ 0 h 1370789"/>
              <a:gd name="connsiteX2" fmla="*/ 862361 w 862361"/>
              <a:gd name="connsiteY2" fmla="*/ 0 h 1370789"/>
              <a:gd name="connsiteX3" fmla="*/ 862361 w 862361"/>
              <a:gd name="connsiteY3" fmla="*/ 429514 h 1370789"/>
              <a:gd name="connsiteX4" fmla="*/ 862361 w 862361"/>
              <a:gd name="connsiteY4" fmla="*/ 913859 h 1370789"/>
              <a:gd name="connsiteX5" fmla="*/ 862361 w 862361"/>
              <a:gd name="connsiteY5" fmla="*/ 1370789 h 1370789"/>
              <a:gd name="connsiteX6" fmla="*/ 448428 w 862361"/>
              <a:gd name="connsiteY6" fmla="*/ 1370789 h 1370789"/>
              <a:gd name="connsiteX7" fmla="*/ 0 w 862361"/>
              <a:gd name="connsiteY7" fmla="*/ 1370789 h 1370789"/>
              <a:gd name="connsiteX8" fmla="*/ 0 w 862361"/>
              <a:gd name="connsiteY8" fmla="*/ 913859 h 1370789"/>
              <a:gd name="connsiteX9" fmla="*/ 0 w 862361"/>
              <a:gd name="connsiteY9" fmla="*/ 443222 h 1370789"/>
              <a:gd name="connsiteX10" fmla="*/ 0 w 862361"/>
              <a:gd name="connsiteY10" fmla="*/ 0 h 137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2361" h="1370789" extrusionOk="0">
                <a:moveTo>
                  <a:pt x="0" y="0"/>
                </a:moveTo>
                <a:cubicBezTo>
                  <a:pt x="182677" y="-30590"/>
                  <a:pt x="251222" y="27155"/>
                  <a:pt x="413933" y="0"/>
                </a:cubicBezTo>
                <a:cubicBezTo>
                  <a:pt x="576644" y="-27155"/>
                  <a:pt x="760082" y="28358"/>
                  <a:pt x="862361" y="0"/>
                </a:cubicBezTo>
                <a:cubicBezTo>
                  <a:pt x="905341" y="116583"/>
                  <a:pt x="839849" y="317860"/>
                  <a:pt x="862361" y="429514"/>
                </a:cubicBezTo>
                <a:cubicBezTo>
                  <a:pt x="884873" y="541168"/>
                  <a:pt x="854270" y="689517"/>
                  <a:pt x="862361" y="913859"/>
                </a:cubicBezTo>
                <a:cubicBezTo>
                  <a:pt x="870452" y="1138201"/>
                  <a:pt x="852130" y="1225376"/>
                  <a:pt x="862361" y="1370789"/>
                </a:cubicBezTo>
                <a:cubicBezTo>
                  <a:pt x="752211" y="1397850"/>
                  <a:pt x="547822" y="1363165"/>
                  <a:pt x="448428" y="1370789"/>
                </a:cubicBezTo>
                <a:cubicBezTo>
                  <a:pt x="349034" y="1378413"/>
                  <a:pt x="175072" y="1339251"/>
                  <a:pt x="0" y="1370789"/>
                </a:cubicBezTo>
                <a:cubicBezTo>
                  <a:pt x="-869" y="1204905"/>
                  <a:pt x="5617" y="1076364"/>
                  <a:pt x="0" y="913859"/>
                </a:cubicBezTo>
                <a:cubicBezTo>
                  <a:pt x="-5617" y="751354"/>
                  <a:pt x="10946" y="624256"/>
                  <a:pt x="0" y="443222"/>
                </a:cubicBezTo>
                <a:cubicBezTo>
                  <a:pt x="-10946" y="262188"/>
                  <a:pt x="40044" y="19987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40289970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7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5" grpId="0" animBg="1"/>
      <p:bldP spid="35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804E6-5058-4CB9-8E7D-82858C03E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动作价值函数更新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122D-B757-4478-A4B9-D9F424538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2746827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梯度上升的一般性公式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对于被选择的动作的价值函数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r>
              <a:rPr lang="zh-CN" altLang="en-US" dirty="0"/>
              <a:t>对于其它动作的价值函数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02B0C-7AB2-40CA-8BB3-D2A962A8B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957" y="3360286"/>
            <a:ext cx="8222294" cy="8579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E7C40C-1D92-4F6F-BA4D-865AE80A3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706" y="4999087"/>
            <a:ext cx="6516132" cy="10297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DEF0F6-B647-4431-A56E-F12250DE6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706" y="1885294"/>
            <a:ext cx="3658285" cy="7839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2837CD-1905-42E5-B1B4-248CB72FF7F1}"/>
              </a:ext>
            </a:extLst>
          </p:cNvPr>
          <p:cNvSpPr txBox="1"/>
          <p:nvPr/>
        </p:nvSpPr>
        <p:spPr>
          <a:xfrm>
            <a:off x="8136610" y="266921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被更新的参数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0371AC-030A-4F60-8898-A80EF0439770}"/>
              </a:ext>
            </a:extLst>
          </p:cNvPr>
          <p:cNvCxnSpPr>
            <a:endCxn id="12" idx="1"/>
          </p:cNvCxnSpPr>
          <p:nvPr/>
        </p:nvCxnSpPr>
        <p:spPr>
          <a:xfrm>
            <a:off x="5424407" y="2579465"/>
            <a:ext cx="2712203" cy="2744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25A9EE-2EB5-4D92-905D-C79863FC5E7B}"/>
              </a:ext>
            </a:extLst>
          </p:cNvPr>
          <p:cNvCxnSpPr/>
          <p:nvPr/>
        </p:nvCxnSpPr>
        <p:spPr>
          <a:xfrm>
            <a:off x="4177990" y="2579465"/>
            <a:ext cx="1323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EC6291-CACC-4F0B-915D-14B6D21B573D}"/>
              </a:ext>
            </a:extLst>
          </p:cNvPr>
          <p:cNvSpPr txBox="1"/>
          <p:nvPr/>
        </p:nvSpPr>
        <p:spPr>
          <a:xfrm>
            <a:off x="9359527" y="149069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函数的梯度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2F6207-271F-4F32-9B0C-10CE9884C586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435343" y="1675365"/>
            <a:ext cx="1924184" cy="6296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2637DB-0864-42BA-A818-07D8B2C9E547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6219168" y="952024"/>
            <a:ext cx="2069842" cy="12450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9C7FA2C-E8E0-4F40-8043-DC51508BE6AD}"/>
              </a:ext>
            </a:extLst>
          </p:cNvPr>
          <p:cNvSpPr txBox="1"/>
          <p:nvPr/>
        </p:nvSpPr>
        <p:spPr>
          <a:xfrm>
            <a:off x="8289010" y="7673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超参数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84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3" grpId="2" uiExpand="1" build="p"/>
      <p:bldP spid="12" grpId="0"/>
      <p:bldP spid="21" grpId="0"/>
      <p:bldP spid="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F3486-D668-4D46-BB29-7019FC8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63129-0850-4256-8322-6418CE22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925417" cy="4351338"/>
          </a:xfrm>
        </p:spPr>
        <p:txBody>
          <a:bodyPr/>
          <a:lstStyle/>
          <a:p>
            <a:r>
              <a:rPr lang="zh-CN" altLang="en-US" dirty="0"/>
              <a:t>动作选择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更新价值函数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75D6B3-49C1-456B-BAD2-5185F41C1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333" y="1856160"/>
            <a:ext cx="6562539" cy="1572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8899B-7984-4699-A874-6F85FA524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333" y="4001294"/>
            <a:ext cx="8121643" cy="26639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76702-B5F7-43AF-B392-EFF96F544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895" y="121359"/>
            <a:ext cx="2899675" cy="170426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7EAC9B-9739-4B43-9B11-00C9067E8E9D}"/>
              </a:ext>
            </a:extLst>
          </p:cNvPr>
          <p:cNvCxnSpPr>
            <a:cxnSpLocks/>
          </p:cNvCxnSpPr>
          <p:nvPr/>
        </p:nvCxnSpPr>
        <p:spPr>
          <a:xfrm flipV="1">
            <a:off x="6096000" y="976394"/>
            <a:ext cx="3396712" cy="142152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26C7005-09F8-4DA7-9B24-49F148EE5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5005" y="563768"/>
            <a:ext cx="2206453" cy="72009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D6847270-BE87-41A3-A0F9-354E9B39F818}"/>
              </a:ext>
            </a:extLst>
          </p:cNvPr>
          <p:cNvSpPr/>
          <p:nvPr/>
        </p:nvSpPr>
        <p:spPr>
          <a:xfrm>
            <a:off x="8454125" y="764275"/>
            <a:ext cx="532926" cy="402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5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86996B5-A49A-492A-A028-A03767D4EC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参数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zh-CN" altLang="en-US" dirty="0"/>
                  <a:t>对 </a:t>
                </a:r>
                <a:r>
                  <a:rPr lang="en-US" altLang="zh-CN" dirty="0"/>
                  <a:t>E&amp;E </a:t>
                </a:r>
                <a:r>
                  <a:rPr lang="zh-CN" altLang="en-US" dirty="0"/>
                  <a:t>的影响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86996B5-A49A-492A-A028-A03767D4E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1A5B78C6-3B12-44FF-B9CE-44D918FA724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08431644"/>
                  </p:ext>
                </p:extLst>
              </p:nvPr>
            </p:nvGraphicFramePr>
            <p:xfrm>
              <a:off x="1120775" y="1825625"/>
              <a:ext cx="10233025" cy="38965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9469">
                      <a:extLst>
                        <a:ext uri="{9D8B030D-6E8A-4147-A177-3AD203B41FA5}">
                          <a16:colId xmlns:a16="http://schemas.microsoft.com/office/drawing/2014/main" val="277745055"/>
                        </a:ext>
                      </a:extLst>
                    </a:gridCol>
                    <a:gridCol w="2222810">
                      <a:extLst>
                        <a:ext uri="{9D8B030D-6E8A-4147-A177-3AD203B41FA5}">
                          <a16:colId xmlns:a16="http://schemas.microsoft.com/office/drawing/2014/main" val="742818344"/>
                        </a:ext>
                      </a:extLst>
                    </a:gridCol>
                    <a:gridCol w="2319453">
                      <a:extLst>
                        <a:ext uri="{9D8B030D-6E8A-4147-A177-3AD203B41FA5}">
                          <a16:colId xmlns:a16="http://schemas.microsoft.com/office/drawing/2014/main" val="2421845630"/>
                        </a:ext>
                      </a:extLst>
                    </a:gridCol>
                    <a:gridCol w="2326888">
                      <a:extLst>
                        <a:ext uri="{9D8B030D-6E8A-4147-A177-3AD203B41FA5}">
                          <a16:colId xmlns:a16="http://schemas.microsoft.com/office/drawing/2014/main" val="3389375698"/>
                        </a:ext>
                      </a:extLst>
                    </a:gridCol>
                    <a:gridCol w="2254405">
                      <a:extLst>
                        <a:ext uri="{9D8B030D-6E8A-4147-A177-3AD203B41FA5}">
                          <a16:colId xmlns:a16="http://schemas.microsoft.com/office/drawing/2014/main" val="1848448641"/>
                        </a:ext>
                      </a:extLst>
                    </a:gridCol>
                  </a:tblGrid>
                  <a:tr h="745536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𝝉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𝝉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𝝉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𝝉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78593802"/>
                      </a:ext>
                    </a:extLst>
                  </a:tr>
                  <a:tr h="7455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P(1)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0.0159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0.0600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0.0900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0.1863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9677407"/>
                      </a:ext>
                    </a:extLst>
                  </a:tr>
                  <a:tr h="7455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0.1173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0.2093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0.2447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0.3072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77665177"/>
                      </a:ext>
                    </a:extLst>
                  </a:tr>
                  <a:tr h="7455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P(3)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0.8668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0.7307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0.6653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0.5065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470811"/>
                      </a:ext>
                    </a:extLst>
                  </a:tr>
                  <a:tr h="7455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总结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P(3)</a:t>
                          </a:r>
                          <a:r>
                            <a:rPr lang="zh-CN" altLang="en-US" dirty="0"/>
                            <a:t>处于绝对优势，</a:t>
                          </a:r>
                          <a:r>
                            <a:rPr lang="en-US" altLang="zh-CN" dirty="0"/>
                            <a:t>P(1)</a:t>
                          </a:r>
                          <a:r>
                            <a:rPr lang="zh-CN" altLang="en-US" dirty="0"/>
                            <a:t>和</a:t>
                          </a:r>
                          <a:r>
                            <a:rPr lang="en-US" altLang="zh-CN" dirty="0"/>
                            <a:t>P(2)</a:t>
                          </a:r>
                          <a:r>
                            <a:rPr lang="zh-CN" altLang="en-US" dirty="0"/>
                            <a:t>的概率可以忽视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P(3)</a:t>
                          </a:r>
                          <a:r>
                            <a:rPr lang="zh-CN" altLang="en-US" dirty="0"/>
                            <a:t>降低，</a:t>
                          </a:r>
                          <a:r>
                            <a:rPr lang="en-US" altLang="zh-CN" dirty="0"/>
                            <a:t>P(1)</a:t>
                          </a:r>
                          <a:r>
                            <a:rPr lang="zh-CN" altLang="en-US" dirty="0"/>
                            <a:t>增长</a:t>
                          </a:r>
                          <a:r>
                            <a:rPr lang="en-US" altLang="zh-CN" dirty="0"/>
                            <a:t>3</a:t>
                          </a:r>
                          <a:r>
                            <a:rPr lang="zh-CN" altLang="en-US" dirty="0"/>
                            <a:t>倍，</a:t>
                          </a:r>
                          <a:r>
                            <a:rPr lang="en-US" altLang="zh-CN" dirty="0"/>
                            <a:t>P(2)</a:t>
                          </a:r>
                          <a:r>
                            <a:rPr lang="zh-CN" altLang="en-US" dirty="0"/>
                            <a:t>概率翻倍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P(3)</a:t>
                          </a:r>
                          <a:r>
                            <a:rPr lang="zh-CN" altLang="en-US" dirty="0"/>
                            <a:t>继续降低，</a:t>
                          </a:r>
                          <a:r>
                            <a:rPr lang="en-US" altLang="zh-CN" dirty="0"/>
                            <a:t>P(1)</a:t>
                          </a:r>
                          <a:r>
                            <a:rPr lang="zh-CN" altLang="en-US" dirty="0"/>
                            <a:t>和</a:t>
                          </a:r>
                          <a:r>
                            <a:rPr lang="en-US" altLang="zh-CN" dirty="0"/>
                            <a:t>P(2)</a:t>
                          </a:r>
                          <a:r>
                            <a:rPr lang="zh-CN" altLang="en-US" dirty="0"/>
                            <a:t>的数值已经不可忽视了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P(3)</a:t>
                          </a:r>
                          <a:r>
                            <a:rPr lang="zh-CN" altLang="en-US" dirty="0"/>
                            <a:t>降低到</a:t>
                          </a:r>
                          <a:r>
                            <a:rPr lang="en-US" altLang="zh-CN" dirty="0"/>
                            <a:t>0.5</a:t>
                          </a:r>
                          <a:r>
                            <a:rPr lang="zh-CN" altLang="en-US" dirty="0"/>
                            <a:t>，</a:t>
                          </a:r>
                          <a:r>
                            <a:rPr lang="en-US" altLang="zh-CN" dirty="0"/>
                            <a:t>P(1)</a:t>
                          </a:r>
                          <a:r>
                            <a:rPr lang="zh-CN" altLang="en-US" dirty="0"/>
                            <a:t>又翻倍，</a:t>
                          </a:r>
                          <a:r>
                            <a:rPr lang="en-US" altLang="zh-CN" dirty="0"/>
                            <a:t>P(2)</a:t>
                          </a:r>
                          <a:r>
                            <a:rPr lang="zh-CN" altLang="en-US" dirty="0"/>
                            <a:t>占据</a:t>
                          </a:r>
                          <a:r>
                            <a:rPr lang="en-US" altLang="zh-CN" dirty="0"/>
                            <a:t>0.3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2387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1A5B78C6-3B12-44FF-B9CE-44D918FA724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08431644"/>
                  </p:ext>
                </p:extLst>
              </p:nvPr>
            </p:nvGraphicFramePr>
            <p:xfrm>
              <a:off x="1120775" y="1825625"/>
              <a:ext cx="10233025" cy="38965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9469">
                      <a:extLst>
                        <a:ext uri="{9D8B030D-6E8A-4147-A177-3AD203B41FA5}">
                          <a16:colId xmlns:a16="http://schemas.microsoft.com/office/drawing/2014/main" val="277745055"/>
                        </a:ext>
                      </a:extLst>
                    </a:gridCol>
                    <a:gridCol w="2222810">
                      <a:extLst>
                        <a:ext uri="{9D8B030D-6E8A-4147-A177-3AD203B41FA5}">
                          <a16:colId xmlns:a16="http://schemas.microsoft.com/office/drawing/2014/main" val="742818344"/>
                        </a:ext>
                      </a:extLst>
                    </a:gridCol>
                    <a:gridCol w="2319453">
                      <a:extLst>
                        <a:ext uri="{9D8B030D-6E8A-4147-A177-3AD203B41FA5}">
                          <a16:colId xmlns:a16="http://schemas.microsoft.com/office/drawing/2014/main" val="2421845630"/>
                        </a:ext>
                      </a:extLst>
                    </a:gridCol>
                    <a:gridCol w="2326888">
                      <a:extLst>
                        <a:ext uri="{9D8B030D-6E8A-4147-A177-3AD203B41FA5}">
                          <a16:colId xmlns:a16="http://schemas.microsoft.com/office/drawing/2014/main" val="3389375698"/>
                        </a:ext>
                      </a:extLst>
                    </a:gridCol>
                    <a:gridCol w="2254405">
                      <a:extLst>
                        <a:ext uri="{9D8B030D-6E8A-4147-A177-3AD203B41FA5}">
                          <a16:colId xmlns:a16="http://schemas.microsoft.com/office/drawing/2014/main" val="1848448641"/>
                        </a:ext>
                      </a:extLst>
                    </a:gridCol>
                  </a:tblGrid>
                  <a:tr h="745536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37" t="-820" r="-311507" b="-43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3832" t="-820" r="-198425" b="-43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3194" t="-820" r="-97906" b="-43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54324" t="-820" r="-1081" b="-4385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8593802"/>
                      </a:ext>
                    </a:extLst>
                  </a:tr>
                  <a:tr h="7455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P(1)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0.0159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0.0600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0.0900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0.1863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9677407"/>
                      </a:ext>
                    </a:extLst>
                  </a:tr>
                  <a:tr h="7455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0.1173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0.2093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0.2447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0.3072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77665177"/>
                      </a:ext>
                    </a:extLst>
                  </a:tr>
                  <a:tr h="7455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P(3)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0.8668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0.7307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0.6653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0.5065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470811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总结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P(3)</a:t>
                          </a:r>
                          <a:r>
                            <a:rPr lang="zh-CN" altLang="en-US" dirty="0"/>
                            <a:t>处于绝对优势，</a:t>
                          </a:r>
                          <a:r>
                            <a:rPr lang="en-US" altLang="zh-CN" dirty="0"/>
                            <a:t>P(1)</a:t>
                          </a:r>
                          <a:r>
                            <a:rPr lang="zh-CN" altLang="en-US" dirty="0"/>
                            <a:t>和</a:t>
                          </a:r>
                          <a:r>
                            <a:rPr lang="en-US" altLang="zh-CN" dirty="0"/>
                            <a:t>P(2)</a:t>
                          </a:r>
                          <a:r>
                            <a:rPr lang="zh-CN" altLang="en-US" dirty="0"/>
                            <a:t>的概率可以忽视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P(3)</a:t>
                          </a:r>
                          <a:r>
                            <a:rPr lang="zh-CN" altLang="en-US" dirty="0"/>
                            <a:t>降低，</a:t>
                          </a:r>
                          <a:r>
                            <a:rPr lang="en-US" altLang="zh-CN" dirty="0"/>
                            <a:t>P(1)</a:t>
                          </a:r>
                          <a:r>
                            <a:rPr lang="zh-CN" altLang="en-US" dirty="0"/>
                            <a:t>增长</a:t>
                          </a:r>
                          <a:r>
                            <a:rPr lang="en-US" altLang="zh-CN" dirty="0"/>
                            <a:t>3</a:t>
                          </a:r>
                          <a:r>
                            <a:rPr lang="zh-CN" altLang="en-US" dirty="0"/>
                            <a:t>倍，</a:t>
                          </a:r>
                          <a:r>
                            <a:rPr lang="en-US" altLang="zh-CN" dirty="0"/>
                            <a:t>P(2)</a:t>
                          </a:r>
                          <a:r>
                            <a:rPr lang="zh-CN" altLang="en-US" dirty="0"/>
                            <a:t>概率翻倍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P(3)</a:t>
                          </a:r>
                          <a:r>
                            <a:rPr lang="zh-CN" altLang="en-US" dirty="0"/>
                            <a:t>继续降低，</a:t>
                          </a:r>
                          <a:r>
                            <a:rPr lang="en-US" altLang="zh-CN" dirty="0"/>
                            <a:t>P(1)</a:t>
                          </a:r>
                          <a:r>
                            <a:rPr lang="zh-CN" altLang="en-US" dirty="0"/>
                            <a:t>和</a:t>
                          </a:r>
                          <a:r>
                            <a:rPr lang="en-US" altLang="zh-CN" dirty="0"/>
                            <a:t>P(2)</a:t>
                          </a:r>
                          <a:r>
                            <a:rPr lang="zh-CN" altLang="en-US" dirty="0"/>
                            <a:t>的数值已经不可忽视了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P(3)</a:t>
                          </a:r>
                          <a:r>
                            <a:rPr lang="zh-CN" altLang="en-US" dirty="0"/>
                            <a:t>降低到</a:t>
                          </a:r>
                          <a:r>
                            <a:rPr lang="en-US" altLang="zh-CN" dirty="0"/>
                            <a:t>0.5</a:t>
                          </a:r>
                          <a:r>
                            <a:rPr lang="zh-CN" altLang="en-US" dirty="0"/>
                            <a:t>，</a:t>
                          </a:r>
                          <a:r>
                            <a:rPr lang="en-US" altLang="zh-CN" dirty="0"/>
                            <a:t>P(1)</a:t>
                          </a:r>
                          <a:r>
                            <a:rPr lang="zh-CN" altLang="en-US" dirty="0"/>
                            <a:t>又翻倍，</a:t>
                          </a:r>
                          <a:r>
                            <a:rPr lang="en-US" altLang="zh-CN" dirty="0"/>
                            <a:t>P(2)</a:t>
                          </a:r>
                          <a:r>
                            <a:rPr lang="zh-CN" altLang="en-US" dirty="0"/>
                            <a:t>占据</a:t>
                          </a:r>
                          <a:r>
                            <a:rPr lang="en-US" altLang="zh-CN" dirty="0"/>
                            <a:t>0.3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23877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5F76EBB5-F981-43E4-8543-12F7EE0B7771}"/>
              </a:ext>
            </a:extLst>
          </p:cNvPr>
          <p:cNvSpPr/>
          <p:nvPr/>
        </p:nvSpPr>
        <p:spPr>
          <a:xfrm>
            <a:off x="3367668" y="5993781"/>
            <a:ext cx="5627650" cy="576146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0DC59B-64FB-4894-923C-257C7BFA5BFD}"/>
              </a:ext>
            </a:extLst>
          </p:cNvPr>
          <p:cNvSpPr txBox="1"/>
          <p:nvPr/>
        </p:nvSpPr>
        <p:spPr>
          <a:xfrm>
            <a:off x="2133599" y="60971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偏利用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7397F8-5681-461B-AA42-9BE94914B5AE}"/>
              </a:ext>
            </a:extLst>
          </p:cNvPr>
          <p:cNvSpPr txBox="1"/>
          <p:nvPr/>
        </p:nvSpPr>
        <p:spPr>
          <a:xfrm>
            <a:off x="9404196" y="60971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偏探索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64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CFFFFFB2-887C-4FF3-849A-B85B18AF8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02" y="10012"/>
            <a:ext cx="11554536" cy="684798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2A719E-F03E-45B0-95C0-DAF08A5FA19C}"/>
                  </a:ext>
                </a:extLst>
              </p:cNvPr>
              <p:cNvSpPr txBox="1"/>
              <p:nvPr/>
            </p:nvSpPr>
            <p:spPr>
              <a:xfrm>
                <a:off x="284514" y="120963"/>
                <a:ext cx="3117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试验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参数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(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搜索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)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，固定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参数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2A719E-F03E-45B0-95C0-DAF08A5FA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14" y="120963"/>
                <a:ext cx="3117264" cy="369332"/>
              </a:xfrm>
              <a:prstGeom prst="rect">
                <a:avLst/>
              </a:prstGeom>
              <a:blipFill>
                <a:blip r:embed="rId4"/>
                <a:stretch>
                  <a:fillRect l="-1761" t="-10000" r="-1370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760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05E8F-6236-4AD7-A6A3-F302B0FF5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55" y="1652059"/>
            <a:ext cx="4143022" cy="4873028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智能三门</a:t>
            </a:r>
            <a:br>
              <a:rPr lang="en-US" altLang="zh-CN" sz="6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</a:br>
            <a:r>
              <a:rPr lang="zh-CN" altLang="en-US" sz="6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问题</a:t>
            </a:r>
            <a:br>
              <a:rPr lang="en-US" altLang="zh-CN" sz="6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</a:br>
            <a:br>
              <a:rPr lang="en-US" altLang="zh-CN" sz="6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</a:br>
            <a:r>
              <a:rPr lang="zh-CN" altLang="en-US" sz="4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（非强化学习</a:t>
            </a:r>
            <a:br>
              <a:rPr lang="en-US" altLang="zh-CN" sz="4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</a:br>
            <a:r>
              <a:rPr lang="zh-CN" altLang="en-US" sz="4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问题）</a:t>
            </a:r>
            <a:endParaRPr lang="en-US" sz="6000" dirty="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E813F50-3404-4503-B038-D277079FC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4539" y="1321540"/>
            <a:ext cx="6314487" cy="421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345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65F7DBA-0D2B-447E-84D7-DEED0CF9E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8" y="-15542"/>
            <a:ext cx="11597650" cy="687354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DAE9FA-157E-4395-8F3F-6FEFBB2CF269}"/>
                  </a:ext>
                </a:extLst>
              </p:cNvPr>
              <p:cNvSpPr txBox="1"/>
              <p:nvPr/>
            </p:nvSpPr>
            <p:spPr>
              <a:xfrm>
                <a:off x="284514" y="120963"/>
                <a:ext cx="3117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试验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参数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(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微调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)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，固定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参数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DAE9FA-157E-4395-8F3F-6FEFBB2CF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14" y="120963"/>
                <a:ext cx="3117264" cy="369332"/>
              </a:xfrm>
              <a:prstGeom prst="rect">
                <a:avLst/>
              </a:prstGeom>
              <a:blipFill>
                <a:blip r:embed="rId4"/>
                <a:stretch>
                  <a:fillRect l="-1761" t="-10000" r="-1370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766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92924E30-8337-4FA9-A736-A99D396E4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98" y="15754"/>
            <a:ext cx="11544845" cy="68422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686802-5E0C-477B-8879-FB0B641CD24A}"/>
                  </a:ext>
                </a:extLst>
              </p:cNvPr>
              <p:cNvSpPr txBox="1"/>
              <p:nvPr/>
            </p:nvSpPr>
            <p:spPr>
              <a:xfrm>
                <a:off x="356459" y="209228"/>
                <a:ext cx="20560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固定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，试验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参数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686802-5E0C-477B-8879-FB0B641C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59" y="209228"/>
                <a:ext cx="2056076" cy="369332"/>
              </a:xfrm>
              <a:prstGeom prst="rect">
                <a:avLst/>
              </a:prstGeom>
              <a:blipFill>
                <a:blip r:embed="rId4"/>
                <a:stretch>
                  <a:fillRect l="-2367" t="-6557" r="-236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442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222F042-B1AA-4A46-9DB7-BF0D58EB7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635" y="1815197"/>
            <a:ext cx="6697927" cy="15863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A7826F-CDD2-4F8D-90A2-580768DA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算法</a:t>
            </a:r>
            <a:r>
              <a:rPr lang="en-US" altLang="zh-CN" dirty="0"/>
              <a:t>6 –</a:t>
            </a:r>
            <a:r>
              <a:rPr lang="zh-CN" altLang="en-US" dirty="0"/>
              <a:t>置信上界法</a:t>
            </a:r>
            <a:r>
              <a:rPr lang="en-US" altLang="zh-CN" dirty="0"/>
              <a:t>UCB</a:t>
            </a:r>
            <a:r>
              <a:rPr lang="en-US" altLang="zh-CN" sz="4900" dirty="0"/>
              <a:t>(</a:t>
            </a:r>
            <a:r>
              <a:rPr lang="en-US" altLang="zh-CN" sz="3100" dirty="0"/>
              <a:t>Upper Confidence Bound</a:t>
            </a:r>
            <a:r>
              <a:rPr lang="en-US" altLang="zh-CN" sz="4900" dirty="0"/>
              <a:t>)</a:t>
            </a:r>
            <a:endParaRPr lang="en-US" dirty="0"/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52D7413A-2F77-407D-802E-6380E4D542AC}"/>
              </a:ext>
            </a:extLst>
          </p:cNvPr>
          <p:cNvSpPr/>
          <p:nvPr/>
        </p:nvSpPr>
        <p:spPr>
          <a:xfrm>
            <a:off x="6655778" y="4730261"/>
            <a:ext cx="870438" cy="668215"/>
          </a:xfrm>
          <a:custGeom>
            <a:avLst/>
            <a:gdLst>
              <a:gd name="connsiteX0" fmla="*/ 0 w 870438"/>
              <a:gd name="connsiteY0" fmla="*/ 0 h 668215"/>
              <a:gd name="connsiteX1" fmla="*/ 452628 w 870438"/>
              <a:gd name="connsiteY1" fmla="*/ 0 h 668215"/>
              <a:gd name="connsiteX2" fmla="*/ 870438 w 870438"/>
              <a:gd name="connsiteY2" fmla="*/ 0 h 668215"/>
              <a:gd name="connsiteX3" fmla="*/ 870438 w 870438"/>
              <a:gd name="connsiteY3" fmla="*/ 668215 h 668215"/>
              <a:gd name="connsiteX4" fmla="*/ 417810 w 870438"/>
              <a:gd name="connsiteY4" fmla="*/ 668215 h 668215"/>
              <a:gd name="connsiteX5" fmla="*/ 0 w 870438"/>
              <a:gd name="connsiteY5" fmla="*/ 668215 h 668215"/>
              <a:gd name="connsiteX6" fmla="*/ 0 w 870438"/>
              <a:gd name="connsiteY6" fmla="*/ 0 h 668215"/>
              <a:gd name="connsiteX0" fmla="*/ 324125 w 870438"/>
              <a:gd name="connsiteY0" fmla="*/ -73517 h 668215"/>
              <a:gd name="connsiteX1" fmla="*/ 418268 w 870438"/>
              <a:gd name="connsiteY1" fmla="*/ -595428 h 668215"/>
              <a:gd name="connsiteX2" fmla="*/ 521723 w 870438"/>
              <a:gd name="connsiteY2" fmla="*/ -1168957 h 668215"/>
              <a:gd name="connsiteX3" fmla="*/ 634488 w 870438"/>
              <a:gd name="connsiteY3" fmla="*/ -1794104 h 6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438" h="668215" fill="none" extrusionOk="0">
                <a:moveTo>
                  <a:pt x="0" y="0"/>
                </a:moveTo>
                <a:cubicBezTo>
                  <a:pt x="106522" y="13981"/>
                  <a:pt x="330119" y="16448"/>
                  <a:pt x="452628" y="0"/>
                </a:cubicBezTo>
                <a:cubicBezTo>
                  <a:pt x="575137" y="-16448"/>
                  <a:pt x="770911" y="5509"/>
                  <a:pt x="870438" y="0"/>
                </a:cubicBezTo>
                <a:cubicBezTo>
                  <a:pt x="850229" y="191910"/>
                  <a:pt x="838582" y="506917"/>
                  <a:pt x="870438" y="668215"/>
                </a:cubicBezTo>
                <a:cubicBezTo>
                  <a:pt x="766568" y="677598"/>
                  <a:pt x="564503" y="667381"/>
                  <a:pt x="417810" y="668215"/>
                </a:cubicBezTo>
                <a:cubicBezTo>
                  <a:pt x="271117" y="669049"/>
                  <a:pt x="87048" y="649942"/>
                  <a:pt x="0" y="668215"/>
                </a:cubicBezTo>
                <a:cubicBezTo>
                  <a:pt x="21674" y="499287"/>
                  <a:pt x="-25386" y="333641"/>
                  <a:pt x="0" y="0"/>
                </a:cubicBezTo>
                <a:close/>
              </a:path>
              <a:path w="870438" h="668215" fill="none" extrusionOk="0">
                <a:moveTo>
                  <a:pt x="324125" y="-73517"/>
                </a:moveTo>
                <a:cubicBezTo>
                  <a:pt x="336079" y="-270240"/>
                  <a:pt x="353398" y="-368392"/>
                  <a:pt x="418268" y="-595428"/>
                </a:cubicBezTo>
                <a:cubicBezTo>
                  <a:pt x="483138" y="-822464"/>
                  <a:pt x="496168" y="-930232"/>
                  <a:pt x="521723" y="-1168957"/>
                </a:cubicBezTo>
                <a:cubicBezTo>
                  <a:pt x="547278" y="-1407682"/>
                  <a:pt x="596042" y="-1528454"/>
                  <a:pt x="634488" y="-1794104"/>
                </a:cubicBezTo>
              </a:path>
              <a:path w="870438" h="668215" stroke="0" extrusionOk="0">
                <a:moveTo>
                  <a:pt x="0" y="0"/>
                </a:moveTo>
                <a:cubicBezTo>
                  <a:pt x="118248" y="4665"/>
                  <a:pt x="227809" y="2579"/>
                  <a:pt x="409106" y="0"/>
                </a:cubicBezTo>
                <a:cubicBezTo>
                  <a:pt x="590403" y="-2579"/>
                  <a:pt x="652773" y="-3642"/>
                  <a:pt x="870438" y="0"/>
                </a:cubicBezTo>
                <a:cubicBezTo>
                  <a:pt x="870791" y="281294"/>
                  <a:pt x="877912" y="448729"/>
                  <a:pt x="870438" y="668215"/>
                </a:cubicBezTo>
                <a:cubicBezTo>
                  <a:pt x="766460" y="663367"/>
                  <a:pt x="591330" y="667902"/>
                  <a:pt x="461332" y="668215"/>
                </a:cubicBezTo>
                <a:cubicBezTo>
                  <a:pt x="331334" y="668528"/>
                  <a:pt x="194195" y="689724"/>
                  <a:pt x="0" y="668215"/>
                </a:cubicBezTo>
                <a:cubicBezTo>
                  <a:pt x="-9420" y="455710"/>
                  <a:pt x="-27341" y="298264"/>
                  <a:pt x="0" y="0"/>
                </a:cubicBezTo>
                <a:close/>
              </a:path>
              <a:path w="870438" h="668215" fill="none" stroke="0" extrusionOk="0">
                <a:moveTo>
                  <a:pt x="324125" y="-73517"/>
                </a:moveTo>
                <a:cubicBezTo>
                  <a:pt x="360519" y="-278296"/>
                  <a:pt x="374167" y="-482158"/>
                  <a:pt x="424476" y="-629840"/>
                </a:cubicBezTo>
                <a:cubicBezTo>
                  <a:pt x="474785" y="-777523"/>
                  <a:pt x="460557" y="-924683"/>
                  <a:pt x="527930" y="-1203369"/>
                </a:cubicBezTo>
                <a:cubicBezTo>
                  <a:pt x="595303" y="-1482055"/>
                  <a:pt x="585571" y="-1539880"/>
                  <a:pt x="634488" y="-1794104"/>
                </a:cubicBezTo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2096366796">
                  <a:prstGeom prst="borderCallout1">
                    <a:avLst>
                      <a:gd name="adj1" fmla="val -11002"/>
                      <a:gd name="adj2" fmla="val 37237"/>
                      <a:gd name="adj3" fmla="val -268492"/>
                      <a:gd name="adj4" fmla="val 7289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参数</a:t>
            </a:r>
            <a:endParaRPr lang="en-US" sz="2400" dirty="0"/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CE65C2FF-60DD-4FC2-823A-FEA0669B242B}"/>
              </a:ext>
            </a:extLst>
          </p:cNvPr>
          <p:cNvSpPr/>
          <p:nvPr/>
        </p:nvSpPr>
        <p:spPr>
          <a:xfrm>
            <a:off x="4352192" y="5530361"/>
            <a:ext cx="1905000" cy="813044"/>
          </a:xfrm>
          <a:custGeom>
            <a:avLst/>
            <a:gdLst>
              <a:gd name="connsiteX0" fmla="*/ 0 w 1905000"/>
              <a:gd name="connsiteY0" fmla="*/ 0 h 813044"/>
              <a:gd name="connsiteX1" fmla="*/ 615950 w 1905000"/>
              <a:gd name="connsiteY1" fmla="*/ 0 h 813044"/>
              <a:gd name="connsiteX2" fmla="*/ 1289050 w 1905000"/>
              <a:gd name="connsiteY2" fmla="*/ 0 h 813044"/>
              <a:gd name="connsiteX3" fmla="*/ 1905000 w 1905000"/>
              <a:gd name="connsiteY3" fmla="*/ 0 h 813044"/>
              <a:gd name="connsiteX4" fmla="*/ 1905000 w 1905000"/>
              <a:gd name="connsiteY4" fmla="*/ 414652 h 813044"/>
              <a:gd name="connsiteX5" fmla="*/ 1905000 w 1905000"/>
              <a:gd name="connsiteY5" fmla="*/ 813044 h 813044"/>
              <a:gd name="connsiteX6" fmla="*/ 1270000 w 1905000"/>
              <a:gd name="connsiteY6" fmla="*/ 813044 h 813044"/>
              <a:gd name="connsiteX7" fmla="*/ 692150 w 1905000"/>
              <a:gd name="connsiteY7" fmla="*/ 813044 h 813044"/>
              <a:gd name="connsiteX8" fmla="*/ 0 w 1905000"/>
              <a:gd name="connsiteY8" fmla="*/ 813044 h 813044"/>
              <a:gd name="connsiteX9" fmla="*/ 0 w 1905000"/>
              <a:gd name="connsiteY9" fmla="*/ 406522 h 813044"/>
              <a:gd name="connsiteX10" fmla="*/ 0 w 1905000"/>
              <a:gd name="connsiteY10" fmla="*/ 0 h 813044"/>
              <a:gd name="connsiteX0" fmla="*/ 709365 w 1905000"/>
              <a:gd name="connsiteY0" fmla="*/ -89451 h 813044"/>
              <a:gd name="connsiteX1" fmla="*/ 922452 w 1905000"/>
              <a:gd name="connsiteY1" fmla="*/ -661402 h 813044"/>
              <a:gd name="connsiteX2" fmla="*/ 1126661 w 1905000"/>
              <a:gd name="connsiteY2" fmla="*/ -1209522 h 813044"/>
              <a:gd name="connsiteX3" fmla="*/ 1330869 w 1905000"/>
              <a:gd name="connsiteY3" fmla="*/ -1757642 h 813044"/>
              <a:gd name="connsiteX4" fmla="*/ 1597228 w 1905000"/>
              <a:gd name="connsiteY4" fmla="*/ -2472581 h 81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0" h="813044" fill="none" extrusionOk="0">
                <a:moveTo>
                  <a:pt x="0" y="0"/>
                </a:moveTo>
                <a:cubicBezTo>
                  <a:pt x="152663" y="-9200"/>
                  <a:pt x="370093" y="17833"/>
                  <a:pt x="615950" y="0"/>
                </a:cubicBezTo>
                <a:cubicBezTo>
                  <a:pt x="861807" y="-17833"/>
                  <a:pt x="1107966" y="-11630"/>
                  <a:pt x="1289050" y="0"/>
                </a:cubicBezTo>
                <a:cubicBezTo>
                  <a:pt x="1470134" y="11630"/>
                  <a:pt x="1737668" y="-25971"/>
                  <a:pt x="1905000" y="0"/>
                </a:cubicBezTo>
                <a:cubicBezTo>
                  <a:pt x="1892220" y="199595"/>
                  <a:pt x="1900910" y="292409"/>
                  <a:pt x="1905000" y="414652"/>
                </a:cubicBezTo>
                <a:cubicBezTo>
                  <a:pt x="1909090" y="536895"/>
                  <a:pt x="1922848" y="721814"/>
                  <a:pt x="1905000" y="813044"/>
                </a:cubicBezTo>
                <a:cubicBezTo>
                  <a:pt x="1646339" y="825568"/>
                  <a:pt x="1441897" y="832504"/>
                  <a:pt x="1270000" y="813044"/>
                </a:cubicBezTo>
                <a:cubicBezTo>
                  <a:pt x="1098103" y="793584"/>
                  <a:pt x="880481" y="840983"/>
                  <a:pt x="692150" y="813044"/>
                </a:cubicBezTo>
                <a:cubicBezTo>
                  <a:pt x="503819" y="785106"/>
                  <a:pt x="294525" y="806069"/>
                  <a:pt x="0" y="813044"/>
                </a:cubicBezTo>
                <a:cubicBezTo>
                  <a:pt x="17324" y="615919"/>
                  <a:pt x="7514" y="504193"/>
                  <a:pt x="0" y="406522"/>
                </a:cubicBezTo>
                <a:cubicBezTo>
                  <a:pt x="-7514" y="308851"/>
                  <a:pt x="13312" y="140587"/>
                  <a:pt x="0" y="0"/>
                </a:cubicBezTo>
                <a:close/>
              </a:path>
              <a:path w="1905000" h="813044" fill="none" extrusionOk="0">
                <a:moveTo>
                  <a:pt x="709365" y="-89451"/>
                </a:moveTo>
                <a:cubicBezTo>
                  <a:pt x="831132" y="-360460"/>
                  <a:pt x="838414" y="-520904"/>
                  <a:pt x="922452" y="-661402"/>
                </a:cubicBezTo>
                <a:cubicBezTo>
                  <a:pt x="1006491" y="-801899"/>
                  <a:pt x="1044596" y="-989148"/>
                  <a:pt x="1126661" y="-1209522"/>
                </a:cubicBezTo>
                <a:cubicBezTo>
                  <a:pt x="1208725" y="-1429896"/>
                  <a:pt x="1278985" y="-1606283"/>
                  <a:pt x="1330869" y="-1757642"/>
                </a:cubicBezTo>
                <a:cubicBezTo>
                  <a:pt x="1382753" y="-1909001"/>
                  <a:pt x="1505673" y="-2265085"/>
                  <a:pt x="1597228" y="-2472581"/>
                </a:cubicBezTo>
              </a:path>
              <a:path w="1905000" h="813044" stroke="0" extrusionOk="0">
                <a:moveTo>
                  <a:pt x="0" y="0"/>
                </a:moveTo>
                <a:cubicBezTo>
                  <a:pt x="281354" y="8253"/>
                  <a:pt x="337394" y="-10586"/>
                  <a:pt x="577850" y="0"/>
                </a:cubicBezTo>
                <a:cubicBezTo>
                  <a:pt x="818306" y="10586"/>
                  <a:pt x="989744" y="-10030"/>
                  <a:pt x="1174750" y="0"/>
                </a:cubicBezTo>
                <a:cubicBezTo>
                  <a:pt x="1359756" y="10030"/>
                  <a:pt x="1727647" y="22124"/>
                  <a:pt x="1905000" y="0"/>
                </a:cubicBezTo>
                <a:cubicBezTo>
                  <a:pt x="1908134" y="131993"/>
                  <a:pt x="1920469" y="228691"/>
                  <a:pt x="1905000" y="422783"/>
                </a:cubicBezTo>
                <a:cubicBezTo>
                  <a:pt x="1889531" y="616875"/>
                  <a:pt x="1885634" y="666598"/>
                  <a:pt x="1905000" y="813044"/>
                </a:cubicBezTo>
                <a:cubicBezTo>
                  <a:pt x="1707757" y="798431"/>
                  <a:pt x="1489111" y="818262"/>
                  <a:pt x="1231900" y="813044"/>
                </a:cubicBezTo>
                <a:cubicBezTo>
                  <a:pt x="974689" y="807826"/>
                  <a:pt x="716384" y="782548"/>
                  <a:pt x="577850" y="813044"/>
                </a:cubicBezTo>
                <a:cubicBezTo>
                  <a:pt x="439316" y="843541"/>
                  <a:pt x="209627" y="826053"/>
                  <a:pt x="0" y="813044"/>
                </a:cubicBezTo>
                <a:cubicBezTo>
                  <a:pt x="-1990" y="678649"/>
                  <a:pt x="-14875" y="506014"/>
                  <a:pt x="0" y="422783"/>
                </a:cubicBezTo>
                <a:cubicBezTo>
                  <a:pt x="14875" y="339552"/>
                  <a:pt x="-2411" y="85694"/>
                  <a:pt x="0" y="0"/>
                </a:cubicBezTo>
                <a:close/>
              </a:path>
              <a:path w="1905000" h="813044" fill="none" stroke="0" extrusionOk="0">
                <a:moveTo>
                  <a:pt x="709365" y="-89451"/>
                </a:moveTo>
                <a:cubicBezTo>
                  <a:pt x="736396" y="-251397"/>
                  <a:pt x="876139" y="-538675"/>
                  <a:pt x="940209" y="-709065"/>
                </a:cubicBezTo>
                <a:cubicBezTo>
                  <a:pt x="1004279" y="-879455"/>
                  <a:pt x="1046028" y="-1017376"/>
                  <a:pt x="1144418" y="-1257185"/>
                </a:cubicBezTo>
                <a:cubicBezTo>
                  <a:pt x="1242808" y="-1496994"/>
                  <a:pt x="1237031" y="-1580125"/>
                  <a:pt x="1339748" y="-1781473"/>
                </a:cubicBezTo>
                <a:cubicBezTo>
                  <a:pt x="1442465" y="-1982822"/>
                  <a:pt x="1541264" y="-2229710"/>
                  <a:pt x="1597228" y="-2472581"/>
                </a:cubicBezTo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2096366796">
                  <a:prstGeom prst="borderCallout1">
                    <a:avLst>
                      <a:gd name="adj1" fmla="val -11002"/>
                      <a:gd name="adj2" fmla="val 37237"/>
                      <a:gd name="adj3" fmla="val -304114"/>
                      <a:gd name="adj4" fmla="val 8384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每个动作上的价值估算</a:t>
            </a:r>
            <a:endParaRPr lang="en-US" sz="2400" dirty="0"/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C04EF4F-5915-45FA-8FBF-A74F60BF17BF}"/>
              </a:ext>
            </a:extLst>
          </p:cNvPr>
          <p:cNvSpPr/>
          <p:nvPr/>
        </p:nvSpPr>
        <p:spPr>
          <a:xfrm>
            <a:off x="469931" y="4141177"/>
            <a:ext cx="1834661" cy="1389184"/>
          </a:xfrm>
          <a:custGeom>
            <a:avLst/>
            <a:gdLst>
              <a:gd name="connsiteX0" fmla="*/ 0 w 1834661"/>
              <a:gd name="connsiteY0" fmla="*/ 0 h 1389184"/>
              <a:gd name="connsiteX1" fmla="*/ 593207 w 1834661"/>
              <a:gd name="connsiteY1" fmla="*/ 0 h 1389184"/>
              <a:gd name="connsiteX2" fmla="*/ 1241454 w 1834661"/>
              <a:gd name="connsiteY2" fmla="*/ 0 h 1389184"/>
              <a:gd name="connsiteX3" fmla="*/ 1834661 w 1834661"/>
              <a:gd name="connsiteY3" fmla="*/ 0 h 1389184"/>
              <a:gd name="connsiteX4" fmla="*/ 1834661 w 1834661"/>
              <a:gd name="connsiteY4" fmla="*/ 708484 h 1389184"/>
              <a:gd name="connsiteX5" fmla="*/ 1834661 w 1834661"/>
              <a:gd name="connsiteY5" fmla="*/ 1389184 h 1389184"/>
              <a:gd name="connsiteX6" fmla="*/ 1223107 w 1834661"/>
              <a:gd name="connsiteY6" fmla="*/ 1389184 h 1389184"/>
              <a:gd name="connsiteX7" fmla="*/ 666593 w 1834661"/>
              <a:gd name="connsiteY7" fmla="*/ 1389184 h 1389184"/>
              <a:gd name="connsiteX8" fmla="*/ 0 w 1834661"/>
              <a:gd name="connsiteY8" fmla="*/ 1389184 h 1389184"/>
              <a:gd name="connsiteX9" fmla="*/ 0 w 1834661"/>
              <a:gd name="connsiteY9" fmla="*/ 694592 h 1389184"/>
              <a:gd name="connsiteX10" fmla="*/ 0 w 1834661"/>
              <a:gd name="connsiteY10" fmla="*/ 0 h 1389184"/>
              <a:gd name="connsiteX0" fmla="*/ 683173 w 1834661"/>
              <a:gd name="connsiteY0" fmla="*/ -152838 h 1389184"/>
              <a:gd name="connsiteX1" fmla="*/ 1154155 w 1834661"/>
              <a:gd name="connsiteY1" fmla="*/ -388495 h 1389184"/>
              <a:gd name="connsiteX2" fmla="*/ 1605514 w 1834661"/>
              <a:gd name="connsiteY2" fmla="*/ -614332 h 1389184"/>
              <a:gd name="connsiteX3" fmla="*/ 2056872 w 1834661"/>
              <a:gd name="connsiteY3" fmla="*/ -840170 h 1389184"/>
              <a:gd name="connsiteX4" fmla="*/ 2645600 w 1834661"/>
              <a:gd name="connsiteY4" fmla="*/ -1134741 h 138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4661" h="1389184" fill="none" extrusionOk="0">
                <a:moveTo>
                  <a:pt x="0" y="0"/>
                </a:moveTo>
                <a:cubicBezTo>
                  <a:pt x="186834" y="20290"/>
                  <a:pt x="392489" y="12050"/>
                  <a:pt x="593207" y="0"/>
                </a:cubicBezTo>
                <a:cubicBezTo>
                  <a:pt x="793925" y="-12050"/>
                  <a:pt x="1045163" y="26893"/>
                  <a:pt x="1241454" y="0"/>
                </a:cubicBezTo>
                <a:cubicBezTo>
                  <a:pt x="1437745" y="-26893"/>
                  <a:pt x="1599842" y="16799"/>
                  <a:pt x="1834661" y="0"/>
                </a:cubicBezTo>
                <a:cubicBezTo>
                  <a:pt x="1801679" y="193032"/>
                  <a:pt x="1823314" y="413698"/>
                  <a:pt x="1834661" y="708484"/>
                </a:cubicBezTo>
                <a:cubicBezTo>
                  <a:pt x="1846008" y="1003270"/>
                  <a:pt x="1839915" y="1059139"/>
                  <a:pt x="1834661" y="1389184"/>
                </a:cubicBezTo>
                <a:cubicBezTo>
                  <a:pt x="1675805" y="1390802"/>
                  <a:pt x="1439422" y="1359849"/>
                  <a:pt x="1223107" y="1389184"/>
                </a:cubicBezTo>
                <a:cubicBezTo>
                  <a:pt x="1006792" y="1418519"/>
                  <a:pt x="917474" y="1365205"/>
                  <a:pt x="666593" y="1389184"/>
                </a:cubicBezTo>
                <a:cubicBezTo>
                  <a:pt x="415712" y="1413163"/>
                  <a:pt x="153325" y="1362006"/>
                  <a:pt x="0" y="1389184"/>
                </a:cubicBezTo>
                <a:cubicBezTo>
                  <a:pt x="17661" y="1236698"/>
                  <a:pt x="-33089" y="1022599"/>
                  <a:pt x="0" y="694592"/>
                </a:cubicBezTo>
                <a:cubicBezTo>
                  <a:pt x="33089" y="366585"/>
                  <a:pt x="27495" y="249053"/>
                  <a:pt x="0" y="0"/>
                </a:cubicBezTo>
                <a:close/>
              </a:path>
              <a:path w="1834661" h="1389184" fill="none" extrusionOk="0">
                <a:moveTo>
                  <a:pt x="683173" y="-152838"/>
                </a:moveTo>
                <a:cubicBezTo>
                  <a:pt x="793554" y="-229481"/>
                  <a:pt x="1041214" y="-357372"/>
                  <a:pt x="1154155" y="-388495"/>
                </a:cubicBezTo>
                <a:cubicBezTo>
                  <a:pt x="1267097" y="-419618"/>
                  <a:pt x="1412155" y="-545501"/>
                  <a:pt x="1605514" y="-614332"/>
                </a:cubicBezTo>
                <a:cubicBezTo>
                  <a:pt x="1798873" y="-683164"/>
                  <a:pt x="1892751" y="-744455"/>
                  <a:pt x="2056872" y="-840170"/>
                </a:cubicBezTo>
                <a:cubicBezTo>
                  <a:pt x="2220993" y="-935885"/>
                  <a:pt x="2503119" y="-1055560"/>
                  <a:pt x="2645600" y="-1134741"/>
                </a:cubicBezTo>
              </a:path>
              <a:path w="1834661" h="1389184" stroke="0" extrusionOk="0">
                <a:moveTo>
                  <a:pt x="0" y="0"/>
                </a:moveTo>
                <a:cubicBezTo>
                  <a:pt x="148128" y="21232"/>
                  <a:pt x="366206" y="-4718"/>
                  <a:pt x="556514" y="0"/>
                </a:cubicBezTo>
                <a:cubicBezTo>
                  <a:pt x="746822" y="4718"/>
                  <a:pt x="996706" y="-3730"/>
                  <a:pt x="1131374" y="0"/>
                </a:cubicBezTo>
                <a:cubicBezTo>
                  <a:pt x="1266042" y="3730"/>
                  <a:pt x="1489929" y="30493"/>
                  <a:pt x="1834661" y="0"/>
                </a:cubicBezTo>
                <a:cubicBezTo>
                  <a:pt x="1815831" y="299429"/>
                  <a:pt x="1806868" y="373664"/>
                  <a:pt x="1834661" y="722376"/>
                </a:cubicBezTo>
                <a:cubicBezTo>
                  <a:pt x="1862454" y="1071088"/>
                  <a:pt x="1824656" y="1059010"/>
                  <a:pt x="1834661" y="1389184"/>
                </a:cubicBezTo>
                <a:cubicBezTo>
                  <a:pt x="1545119" y="1366481"/>
                  <a:pt x="1317549" y="1366666"/>
                  <a:pt x="1186414" y="1389184"/>
                </a:cubicBezTo>
                <a:cubicBezTo>
                  <a:pt x="1055279" y="1411702"/>
                  <a:pt x="822914" y="1374940"/>
                  <a:pt x="556514" y="1389184"/>
                </a:cubicBezTo>
                <a:cubicBezTo>
                  <a:pt x="290114" y="1403428"/>
                  <a:pt x="206669" y="1402726"/>
                  <a:pt x="0" y="1389184"/>
                </a:cubicBezTo>
                <a:cubicBezTo>
                  <a:pt x="-16920" y="1086313"/>
                  <a:pt x="-4147" y="1026577"/>
                  <a:pt x="0" y="722376"/>
                </a:cubicBezTo>
                <a:cubicBezTo>
                  <a:pt x="4147" y="418175"/>
                  <a:pt x="-29633" y="146391"/>
                  <a:pt x="0" y="0"/>
                </a:cubicBezTo>
                <a:close/>
              </a:path>
              <a:path w="1834661" h="1389184" fill="none" stroke="0" extrusionOk="0">
                <a:moveTo>
                  <a:pt x="683173" y="-152838"/>
                </a:moveTo>
                <a:cubicBezTo>
                  <a:pt x="903999" y="-262371"/>
                  <a:pt x="1044986" y="-358293"/>
                  <a:pt x="1193404" y="-408133"/>
                </a:cubicBezTo>
                <a:cubicBezTo>
                  <a:pt x="1341822" y="-457973"/>
                  <a:pt x="1444591" y="-507811"/>
                  <a:pt x="1644762" y="-633970"/>
                </a:cubicBezTo>
                <a:cubicBezTo>
                  <a:pt x="1844933" y="-760129"/>
                  <a:pt x="1960566" y="-811407"/>
                  <a:pt x="2076496" y="-849989"/>
                </a:cubicBezTo>
                <a:cubicBezTo>
                  <a:pt x="2192426" y="-888571"/>
                  <a:pt x="2403390" y="-991847"/>
                  <a:pt x="2645600" y="-1134741"/>
                </a:cubicBezTo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2096366796">
                  <a:prstGeom prst="borderCallout1">
                    <a:avLst>
                      <a:gd name="adj1" fmla="val -11002"/>
                      <a:gd name="adj2" fmla="val 37237"/>
                      <a:gd name="adj3" fmla="val -81684"/>
                      <a:gd name="adj4" fmla="val 14420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从</a:t>
            </a:r>
            <a:r>
              <a:rPr lang="en-US" altLang="zh-CN" sz="2400" dirty="0"/>
              <a:t>10</a:t>
            </a:r>
            <a:r>
              <a:rPr lang="zh-CN" altLang="en-US" sz="2400" dirty="0"/>
              <a:t>个臂中选出具有最大值的动作</a:t>
            </a:r>
            <a:endParaRPr lang="en-US" sz="2400" dirty="0"/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A08C256C-C7AF-4103-8E6F-D4015B86B988}"/>
              </a:ext>
            </a:extLst>
          </p:cNvPr>
          <p:cNvSpPr/>
          <p:nvPr/>
        </p:nvSpPr>
        <p:spPr>
          <a:xfrm>
            <a:off x="2841382" y="4243742"/>
            <a:ext cx="1510810" cy="820627"/>
          </a:xfrm>
          <a:custGeom>
            <a:avLst/>
            <a:gdLst>
              <a:gd name="connsiteX0" fmla="*/ 0 w 1510810"/>
              <a:gd name="connsiteY0" fmla="*/ 0 h 820627"/>
              <a:gd name="connsiteX1" fmla="*/ 488495 w 1510810"/>
              <a:gd name="connsiteY1" fmla="*/ 0 h 820627"/>
              <a:gd name="connsiteX2" fmla="*/ 1022315 w 1510810"/>
              <a:gd name="connsiteY2" fmla="*/ 0 h 820627"/>
              <a:gd name="connsiteX3" fmla="*/ 1510810 w 1510810"/>
              <a:gd name="connsiteY3" fmla="*/ 0 h 820627"/>
              <a:gd name="connsiteX4" fmla="*/ 1510810 w 1510810"/>
              <a:gd name="connsiteY4" fmla="*/ 418520 h 820627"/>
              <a:gd name="connsiteX5" fmla="*/ 1510810 w 1510810"/>
              <a:gd name="connsiteY5" fmla="*/ 820627 h 820627"/>
              <a:gd name="connsiteX6" fmla="*/ 1007207 w 1510810"/>
              <a:gd name="connsiteY6" fmla="*/ 820627 h 820627"/>
              <a:gd name="connsiteX7" fmla="*/ 548928 w 1510810"/>
              <a:gd name="connsiteY7" fmla="*/ 820627 h 820627"/>
              <a:gd name="connsiteX8" fmla="*/ 0 w 1510810"/>
              <a:gd name="connsiteY8" fmla="*/ 820627 h 820627"/>
              <a:gd name="connsiteX9" fmla="*/ 0 w 1510810"/>
              <a:gd name="connsiteY9" fmla="*/ 410314 h 820627"/>
              <a:gd name="connsiteX10" fmla="*/ 0 w 1510810"/>
              <a:gd name="connsiteY10" fmla="*/ 0 h 820627"/>
              <a:gd name="connsiteX0" fmla="*/ 562580 w 1510810"/>
              <a:gd name="connsiteY0" fmla="*/ -90285 h 820627"/>
              <a:gd name="connsiteX1" fmla="*/ 877921 w 1510810"/>
              <a:gd name="connsiteY1" fmla="*/ -474763 h 820627"/>
              <a:gd name="connsiteX2" fmla="*/ 1193263 w 1510810"/>
              <a:gd name="connsiteY2" fmla="*/ -859240 h 820627"/>
              <a:gd name="connsiteX3" fmla="*/ 1508604 w 1510810"/>
              <a:gd name="connsiteY3" fmla="*/ -1243718 h 820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810" h="820627" fill="none" extrusionOk="0">
                <a:moveTo>
                  <a:pt x="0" y="0"/>
                </a:moveTo>
                <a:cubicBezTo>
                  <a:pt x="131178" y="5290"/>
                  <a:pt x="315423" y="-5596"/>
                  <a:pt x="488495" y="0"/>
                </a:cubicBezTo>
                <a:cubicBezTo>
                  <a:pt x="661567" y="5596"/>
                  <a:pt x="863857" y="-8504"/>
                  <a:pt x="1022315" y="0"/>
                </a:cubicBezTo>
                <a:cubicBezTo>
                  <a:pt x="1180773" y="8504"/>
                  <a:pt x="1403995" y="4670"/>
                  <a:pt x="1510810" y="0"/>
                </a:cubicBezTo>
                <a:cubicBezTo>
                  <a:pt x="1527957" y="209061"/>
                  <a:pt x="1499639" y="289968"/>
                  <a:pt x="1510810" y="418520"/>
                </a:cubicBezTo>
                <a:cubicBezTo>
                  <a:pt x="1521981" y="547072"/>
                  <a:pt x="1496703" y="647792"/>
                  <a:pt x="1510810" y="820627"/>
                </a:cubicBezTo>
                <a:cubicBezTo>
                  <a:pt x="1376283" y="838529"/>
                  <a:pt x="1197646" y="834291"/>
                  <a:pt x="1007207" y="820627"/>
                </a:cubicBezTo>
                <a:cubicBezTo>
                  <a:pt x="816768" y="806963"/>
                  <a:pt x="743947" y="812998"/>
                  <a:pt x="548928" y="820627"/>
                </a:cubicBezTo>
                <a:cubicBezTo>
                  <a:pt x="353909" y="828256"/>
                  <a:pt x="264402" y="837235"/>
                  <a:pt x="0" y="820627"/>
                </a:cubicBezTo>
                <a:cubicBezTo>
                  <a:pt x="6650" y="665634"/>
                  <a:pt x="-19986" y="556648"/>
                  <a:pt x="0" y="410314"/>
                </a:cubicBezTo>
                <a:cubicBezTo>
                  <a:pt x="19986" y="263980"/>
                  <a:pt x="716" y="145655"/>
                  <a:pt x="0" y="0"/>
                </a:cubicBezTo>
                <a:close/>
              </a:path>
              <a:path w="1510810" h="820627" fill="none" extrusionOk="0">
                <a:moveTo>
                  <a:pt x="562580" y="-90285"/>
                </a:moveTo>
                <a:cubicBezTo>
                  <a:pt x="674014" y="-227865"/>
                  <a:pt x="745303" y="-309115"/>
                  <a:pt x="877921" y="-474763"/>
                </a:cubicBezTo>
                <a:cubicBezTo>
                  <a:pt x="1010539" y="-640411"/>
                  <a:pt x="1059636" y="-729364"/>
                  <a:pt x="1193263" y="-859240"/>
                </a:cubicBezTo>
                <a:cubicBezTo>
                  <a:pt x="1326889" y="-989117"/>
                  <a:pt x="1430195" y="-1117392"/>
                  <a:pt x="1508604" y="-1243718"/>
                </a:cubicBezTo>
              </a:path>
              <a:path w="1510810" h="820627" stroke="0" extrusionOk="0">
                <a:moveTo>
                  <a:pt x="0" y="0"/>
                </a:moveTo>
                <a:cubicBezTo>
                  <a:pt x="145061" y="4485"/>
                  <a:pt x="344101" y="11411"/>
                  <a:pt x="458279" y="0"/>
                </a:cubicBezTo>
                <a:cubicBezTo>
                  <a:pt x="572457" y="-11411"/>
                  <a:pt x="787351" y="-1917"/>
                  <a:pt x="931666" y="0"/>
                </a:cubicBezTo>
                <a:cubicBezTo>
                  <a:pt x="1075981" y="1917"/>
                  <a:pt x="1329896" y="8993"/>
                  <a:pt x="1510810" y="0"/>
                </a:cubicBezTo>
                <a:cubicBezTo>
                  <a:pt x="1514203" y="176605"/>
                  <a:pt x="1493085" y="243370"/>
                  <a:pt x="1510810" y="426726"/>
                </a:cubicBezTo>
                <a:cubicBezTo>
                  <a:pt x="1528535" y="610082"/>
                  <a:pt x="1496077" y="682227"/>
                  <a:pt x="1510810" y="820627"/>
                </a:cubicBezTo>
                <a:cubicBezTo>
                  <a:pt x="1368131" y="827822"/>
                  <a:pt x="1237957" y="799595"/>
                  <a:pt x="976990" y="820627"/>
                </a:cubicBezTo>
                <a:cubicBezTo>
                  <a:pt x="716023" y="841659"/>
                  <a:pt x="627459" y="808795"/>
                  <a:pt x="458279" y="820627"/>
                </a:cubicBezTo>
                <a:cubicBezTo>
                  <a:pt x="289099" y="832459"/>
                  <a:pt x="203368" y="818777"/>
                  <a:pt x="0" y="820627"/>
                </a:cubicBezTo>
                <a:cubicBezTo>
                  <a:pt x="8236" y="637974"/>
                  <a:pt x="18665" y="614412"/>
                  <a:pt x="0" y="426726"/>
                </a:cubicBezTo>
                <a:cubicBezTo>
                  <a:pt x="-18665" y="239040"/>
                  <a:pt x="-9238" y="146103"/>
                  <a:pt x="0" y="0"/>
                </a:cubicBezTo>
                <a:close/>
              </a:path>
              <a:path w="1510810" h="820627" fill="none" stroke="0" extrusionOk="0">
                <a:moveTo>
                  <a:pt x="562580" y="-90285"/>
                </a:moveTo>
                <a:cubicBezTo>
                  <a:pt x="651436" y="-209073"/>
                  <a:pt x="840244" y="-391342"/>
                  <a:pt x="887382" y="-486297"/>
                </a:cubicBezTo>
                <a:cubicBezTo>
                  <a:pt x="934519" y="-581252"/>
                  <a:pt x="1071497" y="-712224"/>
                  <a:pt x="1183802" y="-847706"/>
                </a:cubicBezTo>
                <a:cubicBezTo>
                  <a:pt x="1296107" y="-983188"/>
                  <a:pt x="1369860" y="-1105422"/>
                  <a:pt x="1508604" y="-1243718"/>
                </a:cubicBezTo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2096366796">
                  <a:prstGeom prst="borderCallout1">
                    <a:avLst>
                      <a:gd name="adj1" fmla="val -11002"/>
                      <a:gd name="adj2" fmla="val 37237"/>
                      <a:gd name="adj3" fmla="val -151557"/>
                      <a:gd name="adj4" fmla="val 9985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取最大值的索引</a:t>
            </a:r>
            <a:endParaRPr lang="en-US" sz="2400" dirty="0"/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87AD44A7-EDD0-4A4E-A6E0-E42D29A61045}"/>
              </a:ext>
            </a:extLst>
          </p:cNvPr>
          <p:cNvSpPr/>
          <p:nvPr/>
        </p:nvSpPr>
        <p:spPr>
          <a:xfrm>
            <a:off x="10225454" y="4141177"/>
            <a:ext cx="1591408" cy="1072661"/>
          </a:xfrm>
          <a:custGeom>
            <a:avLst/>
            <a:gdLst>
              <a:gd name="connsiteX0" fmla="*/ 0 w 1591408"/>
              <a:gd name="connsiteY0" fmla="*/ 0 h 1072661"/>
              <a:gd name="connsiteX1" fmla="*/ 514555 w 1591408"/>
              <a:gd name="connsiteY1" fmla="*/ 0 h 1072661"/>
              <a:gd name="connsiteX2" fmla="*/ 1076853 w 1591408"/>
              <a:gd name="connsiteY2" fmla="*/ 0 h 1072661"/>
              <a:gd name="connsiteX3" fmla="*/ 1591408 w 1591408"/>
              <a:gd name="connsiteY3" fmla="*/ 0 h 1072661"/>
              <a:gd name="connsiteX4" fmla="*/ 1591408 w 1591408"/>
              <a:gd name="connsiteY4" fmla="*/ 547057 h 1072661"/>
              <a:gd name="connsiteX5" fmla="*/ 1591408 w 1591408"/>
              <a:gd name="connsiteY5" fmla="*/ 1072661 h 1072661"/>
              <a:gd name="connsiteX6" fmla="*/ 1060939 w 1591408"/>
              <a:gd name="connsiteY6" fmla="*/ 1072661 h 1072661"/>
              <a:gd name="connsiteX7" fmla="*/ 578212 w 1591408"/>
              <a:gd name="connsiteY7" fmla="*/ 1072661 h 1072661"/>
              <a:gd name="connsiteX8" fmla="*/ 0 w 1591408"/>
              <a:gd name="connsiteY8" fmla="*/ 1072661 h 1072661"/>
              <a:gd name="connsiteX9" fmla="*/ 0 w 1591408"/>
              <a:gd name="connsiteY9" fmla="*/ 536331 h 1072661"/>
              <a:gd name="connsiteX10" fmla="*/ 0 w 1591408"/>
              <a:gd name="connsiteY10" fmla="*/ 0 h 1072661"/>
              <a:gd name="connsiteX0" fmla="*/ 592593 w 1591408"/>
              <a:gd name="connsiteY0" fmla="*/ -118014 h 1072661"/>
              <a:gd name="connsiteX1" fmla="*/ 137869 w 1591408"/>
              <a:gd name="connsiteY1" fmla="*/ -503631 h 1072661"/>
              <a:gd name="connsiteX2" fmla="*/ -297908 w 1591408"/>
              <a:gd name="connsiteY2" fmla="*/ -873181 h 1072661"/>
              <a:gd name="connsiteX3" fmla="*/ -733685 w 1591408"/>
              <a:gd name="connsiteY3" fmla="*/ -1242731 h 1072661"/>
              <a:gd name="connsiteX4" fmla="*/ -1302090 w 1591408"/>
              <a:gd name="connsiteY4" fmla="*/ -1724753 h 107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408" h="1072661" fill="none" extrusionOk="0">
                <a:moveTo>
                  <a:pt x="0" y="0"/>
                </a:moveTo>
                <a:cubicBezTo>
                  <a:pt x="142097" y="-14409"/>
                  <a:pt x="371052" y="3372"/>
                  <a:pt x="514555" y="0"/>
                </a:cubicBezTo>
                <a:cubicBezTo>
                  <a:pt x="658058" y="-3372"/>
                  <a:pt x="849380" y="10529"/>
                  <a:pt x="1076853" y="0"/>
                </a:cubicBezTo>
                <a:cubicBezTo>
                  <a:pt x="1304326" y="-10529"/>
                  <a:pt x="1357356" y="16313"/>
                  <a:pt x="1591408" y="0"/>
                </a:cubicBezTo>
                <a:cubicBezTo>
                  <a:pt x="1589356" y="220248"/>
                  <a:pt x="1590287" y="349935"/>
                  <a:pt x="1591408" y="547057"/>
                </a:cubicBezTo>
                <a:cubicBezTo>
                  <a:pt x="1592529" y="744179"/>
                  <a:pt x="1566722" y="851337"/>
                  <a:pt x="1591408" y="1072661"/>
                </a:cubicBezTo>
                <a:cubicBezTo>
                  <a:pt x="1333141" y="1051636"/>
                  <a:pt x="1209603" y="1095073"/>
                  <a:pt x="1060939" y="1072661"/>
                </a:cubicBezTo>
                <a:cubicBezTo>
                  <a:pt x="912275" y="1050249"/>
                  <a:pt x="682182" y="1079930"/>
                  <a:pt x="578212" y="1072661"/>
                </a:cubicBezTo>
                <a:cubicBezTo>
                  <a:pt x="474242" y="1065392"/>
                  <a:pt x="218778" y="1086686"/>
                  <a:pt x="0" y="1072661"/>
                </a:cubicBezTo>
                <a:cubicBezTo>
                  <a:pt x="20975" y="871120"/>
                  <a:pt x="-19341" y="749666"/>
                  <a:pt x="0" y="536331"/>
                </a:cubicBezTo>
                <a:cubicBezTo>
                  <a:pt x="19341" y="322996"/>
                  <a:pt x="9848" y="252749"/>
                  <a:pt x="0" y="0"/>
                </a:cubicBezTo>
                <a:close/>
              </a:path>
              <a:path w="1591408" h="1072661" fill="none" extrusionOk="0">
                <a:moveTo>
                  <a:pt x="592593" y="-118014"/>
                </a:moveTo>
                <a:cubicBezTo>
                  <a:pt x="440411" y="-215068"/>
                  <a:pt x="357834" y="-315013"/>
                  <a:pt x="137869" y="-503631"/>
                </a:cubicBezTo>
                <a:cubicBezTo>
                  <a:pt x="-82096" y="-692249"/>
                  <a:pt x="-140500" y="-776831"/>
                  <a:pt x="-297908" y="-873181"/>
                </a:cubicBezTo>
                <a:cubicBezTo>
                  <a:pt x="-455316" y="-969531"/>
                  <a:pt x="-609114" y="-1166466"/>
                  <a:pt x="-733685" y="-1242731"/>
                </a:cubicBezTo>
                <a:cubicBezTo>
                  <a:pt x="-858256" y="-1318996"/>
                  <a:pt x="-1068811" y="-1504403"/>
                  <a:pt x="-1302090" y="-1724753"/>
                </a:cubicBezTo>
              </a:path>
              <a:path w="1591408" h="1072661" stroke="0" extrusionOk="0">
                <a:moveTo>
                  <a:pt x="0" y="0"/>
                </a:moveTo>
                <a:cubicBezTo>
                  <a:pt x="147950" y="-10194"/>
                  <a:pt x="378612" y="10350"/>
                  <a:pt x="482727" y="0"/>
                </a:cubicBezTo>
                <a:cubicBezTo>
                  <a:pt x="586842" y="-10350"/>
                  <a:pt x="881625" y="-23972"/>
                  <a:pt x="981368" y="0"/>
                </a:cubicBezTo>
                <a:cubicBezTo>
                  <a:pt x="1081111" y="23972"/>
                  <a:pt x="1383812" y="-13004"/>
                  <a:pt x="1591408" y="0"/>
                </a:cubicBezTo>
                <a:cubicBezTo>
                  <a:pt x="1582636" y="164677"/>
                  <a:pt x="1593790" y="353899"/>
                  <a:pt x="1591408" y="557784"/>
                </a:cubicBezTo>
                <a:cubicBezTo>
                  <a:pt x="1589026" y="761669"/>
                  <a:pt x="1611676" y="895904"/>
                  <a:pt x="1591408" y="1072661"/>
                </a:cubicBezTo>
                <a:cubicBezTo>
                  <a:pt x="1340424" y="1088987"/>
                  <a:pt x="1278670" y="1054876"/>
                  <a:pt x="1029111" y="1072661"/>
                </a:cubicBezTo>
                <a:cubicBezTo>
                  <a:pt x="779552" y="1090446"/>
                  <a:pt x="719778" y="1069480"/>
                  <a:pt x="482727" y="1072661"/>
                </a:cubicBezTo>
                <a:cubicBezTo>
                  <a:pt x="245676" y="1075842"/>
                  <a:pt x="220650" y="1084825"/>
                  <a:pt x="0" y="1072661"/>
                </a:cubicBezTo>
                <a:cubicBezTo>
                  <a:pt x="8580" y="833447"/>
                  <a:pt x="-19912" y="798390"/>
                  <a:pt x="0" y="557784"/>
                </a:cubicBezTo>
                <a:cubicBezTo>
                  <a:pt x="19912" y="317178"/>
                  <a:pt x="5114" y="237230"/>
                  <a:pt x="0" y="0"/>
                </a:cubicBezTo>
                <a:close/>
              </a:path>
              <a:path w="1591408" h="1072661" fill="none" stroke="0" extrusionOk="0">
                <a:moveTo>
                  <a:pt x="592593" y="-118014"/>
                </a:moveTo>
                <a:cubicBezTo>
                  <a:pt x="475509" y="-257393"/>
                  <a:pt x="226007" y="-452889"/>
                  <a:pt x="99975" y="-535766"/>
                </a:cubicBezTo>
                <a:cubicBezTo>
                  <a:pt x="-26057" y="-618643"/>
                  <a:pt x="-241085" y="-801559"/>
                  <a:pt x="-335802" y="-905316"/>
                </a:cubicBezTo>
                <a:cubicBezTo>
                  <a:pt x="-430519" y="-1009073"/>
                  <a:pt x="-600271" y="-1126324"/>
                  <a:pt x="-752632" y="-1258799"/>
                </a:cubicBezTo>
                <a:cubicBezTo>
                  <a:pt x="-904993" y="-1391273"/>
                  <a:pt x="-1182877" y="-1585242"/>
                  <a:pt x="-1302090" y="-1724753"/>
                </a:cubicBezTo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2096366796">
                  <a:prstGeom prst="borderCallout1">
                    <a:avLst>
                      <a:gd name="adj1" fmla="val -11002"/>
                      <a:gd name="adj2" fmla="val 37237"/>
                      <a:gd name="adj3" fmla="val -160792"/>
                      <a:gd name="adj4" fmla="val -8182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所有动作的总次数</a:t>
            </a:r>
            <a:endParaRPr lang="en-US" sz="2400" dirty="0"/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8C02CF96-3E9E-4476-B041-2BCABB5A9A8F}"/>
              </a:ext>
            </a:extLst>
          </p:cNvPr>
          <p:cNvSpPr/>
          <p:nvPr/>
        </p:nvSpPr>
        <p:spPr>
          <a:xfrm>
            <a:off x="8053754" y="5167312"/>
            <a:ext cx="1776048" cy="934550"/>
          </a:xfrm>
          <a:custGeom>
            <a:avLst/>
            <a:gdLst>
              <a:gd name="connsiteX0" fmla="*/ 0 w 1776048"/>
              <a:gd name="connsiteY0" fmla="*/ 0 h 934550"/>
              <a:gd name="connsiteX1" fmla="*/ 574256 w 1776048"/>
              <a:gd name="connsiteY1" fmla="*/ 0 h 934550"/>
              <a:gd name="connsiteX2" fmla="*/ 1201792 w 1776048"/>
              <a:gd name="connsiteY2" fmla="*/ 0 h 934550"/>
              <a:gd name="connsiteX3" fmla="*/ 1776048 w 1776048"/>
              <a:gd name="connsiteY3" fmla="*/ 0 h 934550"/>
              <a:gd name="connsiteX4" fmla="*/ 1776048 w 1776048"/>
              <a:gd name="connsiteY4" fmla="*/ 476621 h 934550"/>
              <a:gd name="connsiteX5" fmla="*/ 1776048 w 1776048"/>
              <a:gd name="connsiteY5" fmla="*/ 934550 h 934550"/>
              <a:gd name="connsiteX6" fmla="*/ 1184032 w 1776048"/>
              <a:gd name="connsiteY6" fmla="*/ 934550 h 934550"/>
              <a:gd name="connsiteX7" fmla="*/ 645297 w 1776048"/>
              <a:gd name="connsiteY7" fmla="*/ 934550 h 934550"/>
              <a:gd name="connsiteX8" fmla="*/ 0 w 1776048"/>
              <a:gd name="connsiteY8" fmla="*/ 934550 h 934550"/>
              <a:gd name="connsiteX9" fmla="*/ 0 w 1776048"/>
              <a:gd name="connsiteY9" fmla="*/ 467275 h 934550"/>
              <a:gd name="connsiteX10" fmla="*/ 0 w 1776048"/>
              <a:gd name="connsiteY10" fmla="*/ 0 h 934550"/>
              <a:gd name="connsiteX0" fmla="*/ 661347 w 1776048"/>
              <a:gd name="connsiteY0" fmla="*/ -102819 h 934550"/>
              <a:gd name="connsiteX1" fmla="*/ 535668 w 1776048"/>
              <a:gd name="connsiteY1" fmla="*/ -687474 h 934550"/>
              <a:gd name="connsiteX2" fmla="*/ 409989 w 1776048"/>
              <a:gd name="connsiteY2" fmla="*/ -1272128 h 934550"/>
              <a:gd name="connsiteX3" fmla="*/ 284310 w 1776048"/>
              <a:gd name="connsiteY3" fmla="*/ -1856783 h 93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6048" h="934550" fill="none" extrusionOk="0">
                <a:moveTo>
                  <a:pt x="0" y="0"/>
                </a:moveTo>
                <a:cubicBezTo>
                  <a:pt x="249945" y="-735"/>
                  <a:pt x="432333" y="-26257"/>
                  <a:pt x="574256" y="0"/>
                </a:cubicBezTo>
                <a:cubicBezTo>
                  <a:pt x="716179" y="26257"/>
                  <a:pt x="1058944" y="6626"/>
                  <a:pt x="1201792" y="0"/>
                </a:cubicBezTo>
                <a:cubicBezTo>
                  <a:pt x="1344640" y="-6626"/>
                  <a:pt x="1642471" y="23244"/>
                  <a:pt x="1776048" y="0"/>
                </a:cubicBezTo>
                <a:cubicBezTo>
                  <a:pt x="1779026" y="162148"/>
                  <a:pt x="1784739" y="319702"/>
                  <a:pt x="1776048" y="476621"/>
                </a:cubicBezTo>
                <a:cubicBezTo>
                  <a:pt x="1767357" y="633540"/>
                  <a:pt x="1765880" y="717295"/>
                  <a:pt x="1776048" y="934550"/>
                </a:cubicBezTo>
                <a:cubicBezTo>
                  <a:pt x="1497334" y="921362"/>
                  <a:pt x="1358142" y="944139"/>
                  <a:pt x="1184032" y="934550"/>
                </a:cubicBezTo>
                <a:cubicBezTo>
                  <a:pt x="1009922" y="924961"/>
                  <a:pt x="754345" y="958446"/>
                  <a:pt x="645297" y="934550"/>
                </a:cubicBezTo>
                <a:cubicBezTo>
                  <a:pt x="536250" y="910654"/>
                  <a:pt x="224768" y="931552"/>
                  <a:pt x="0" y="934550"/>
                </a:cubicBezTo>
                <a:cubicBezTo>
                  <a:pt x="22967" y="798025"/>
                  <a:pt x="22568" y="615032"/>
                  <a:pt x="0" y="467275"/>
                </a:cubicBezTo>
                <a:cubicBezTo>
                  <a:pt x="-22568" y="319519"/>
                  <a:pt x="-5957" y="136659"/>
                  <a:pt x="0" y="0"/>
                </a:cubicBezTo>
                <a:close/>
              </a:path>
              <a:path w="1776048" h="934550" fill="none" extrusionOk="0">
                <a:moveTo>
                  <a:pt x="661347" y="-102819"/>
                </a:moveTo>
                <a:cubicBezTo>
                  <a:pt x="609782" y="-251240"/>
                  <a:pt x="587368" y="-424923"/>
                  <a:pt x="535668" y="-687474"/>
                </a:cubicBezTo>
                <a:cubicBezTo>
                  <a:pt x="483968" y="-950025"/>
                  <a:pt x="471219" y="-1005058"/>
                  <a:pt x="409989" y="-1272128"/>
                </a:cubicBezTo>
                <a:cubicBezTo>
                  <a:pt x="348759" y="-1539198"/>
                  <a:pt x="324871" y="-1670489"/>
                  <a:pt x="284310" y="-1856783"/>
                </a:cubicBezTo>
              </a:path>
              <a:path w="1776048" h="934550" stroke="0" extrusionOk="0">
                <a:moveTo>
                  <a:pt x="0" y="0"/>
                </a:moveTo>
                <a:cubicBezTo>
                  <a:pt x="127446" y="24487"/>
                  <a:pt x="428716" y="9550"/>
                  <a:pt x="538735" y="0"/>
                </a:cubicBezTo>
                <a:cubicBezTo>
                  <a:pt x="648755" y="-9550"/>
                  <a:pt x="934508" y="7159"/>
                  <a:pt x="1095230" y="0"/>
                </a:cubicBezTo>
                <a:cubicBezTo>
                  <a:pt x="1255952" y="-7159"/>
                  <a:pt x="1567732" y="14432"/>
                  <a:pt x="1776048" y="0"/>
                </a:cubicBezTo>
                <a:cubicBezTo>
                  <a:pt x="1794950" y="165595"/>
                  <a:pt x="1762645" y="387814"/>
                  <a:pt x="1776048" y="485966"/>
                </a:cubicBezTo>
                <a:cubicBezTo>
                  <a:pt x="1789451" y="584118"/>
                  <a:pt x="1793804" y="843055"/>
                  <a:pt x="1776048" y="934550"/>
                </a:cubicBezTo>
                <a:cubicBezTo>
                  <a:pt x="1579977" y="948433"/>
                  <a:pt x="1357936" y="912964"/>
                  <a:pt x="1148511" y="934550"/>
                </a:cubicBezTo>
                <a:cubicBezTo>
                  <a:pt x="939086" y="956136"/>
                  <a:pt x="841423" y="935887"/>
                  <a:pt x="538735" y="934550"/>
                </a:cubicBezTo>
                <a:cubicBezTo>
                  <a:pt x="236047" y="933213"/>
                  <a:pt x="156287" y="919188"/>
                  <a:pt x="0" y="934550"/>
                </a:cubicBezTo>
                <a:cubicBezTo>
                  <a:pt x="-11876" y="761982"/>
                  <a:pt x="4853" y="634672"/>
                  <a:pt x="0" y="485966"/>
                </a:cubicBezTo>
                <a:cubicBezTo>
                  <a:pt x="-4853" y="337260"/>
                  <a:pt x="7897" y="110627"/>
                  <a:pt x="0" y="0"/>
                </a:cubicBezTo>
                <a:close/>
              </a:path>
              <a:path w="1776048" h="934550" fill="none" stroke="0" extrusionOk="0">
                <a:moveTo>
                  <a:pt x="661347" y="-102819"/>
                </a:moveTo>
                <a:cubicBezTo>
                  <a:pt x="598726" y="-316030"/>
                  <a:pt x="563405" y="-557505"/>
                  <a:pt x="531898" y="-705013"/>
                </a:cubicBezTo>
                <a:cubicBezTo>
                  <a:pt x="500391" y="-852521"/>
                  <a:pt x="490983" y="-987304"/>
                  <a:pt x="413759" y="-1254589"/>
                </a:cubicBezTo>
                <a:cubicBezTo>
                  <a:pt x="336535" y="-1521875"/>
                  <a:pt x="310269" y="-1611519"/>
                  <a:pt x="284310" y="-1856783"/>
                </a:cubicBezTo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2096366796">
                  <a:prstGeom prst="borderCallout1">
                    <a:avLst>
                      <a:gd name="adj1" fmla="val -11002"/>
                      <a:gd name="adj2" fmla="val 37237"/>
                      <a:gd name="adj3" fmla="val -198682"/>
                      <a:gd name="adj4" fmla="val 1600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每个动作被选择的次数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873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5" grpId="0" animBg="1"/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7FF56-6064-41B9-86C7-77E86066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置信度、置信区间、置信上界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13BE77-E125-44F8-BA60-9216320065F2}"/>
              </a:ext>
            </a:extLst>
          </p:cNvPr>
          <p:cNvCxnSpPr/>
          <p:nvPr/>
        </p:nvCxnSpPr>
        <p:spPr>
          <a:xfrm>
            <a:off x="111512" y="5105477"/>
            <a:ext cx="11753386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FBD5C21-0F2C-404D-BE89-AA9A6039C20B}"/>
              </a:ext>
            </a:extLst>
          </p:cNvPr>
          <p:cNvSpPr txBox="1"/>
          <p:nvPr/>
        </p:nvSpPr>
        <p:spPr>
          <a:xfrm>
            <a:off x="11270165" y="5330838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</a:t>
            </a:r>
            <a:endParaRPr lang="en-US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291FDB4-C1C9-4307-A583-5A94DBDA8233}"/>
              </a:ext>
            </a:extLst>
          </p:cNvPr>
          <p:cNvGrpSpPr/>
          <p:nvPr/>
        </p:nvGrpSpPr>
        <p:grpSpPr>
          <a:xfrm>
            <a:off x="289933" y="4062034"/>
            <a:ext cx="5408342" cy="1049875"/>
            <a:chOff x="289933" y="3414334"/>
            <a:chExt cx="5408342" cy="104987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0AE7237-E7D8-497D-9108-E8CA7057A991}"/>
                </a:ext>
              </a:extLst>
            </p:cNvPr>
            <p:cNvSpPr/>
            <p:nvPr/>
          </p:nvSpPr>
          <p:spPr>
            <a:xfrm>
              <a:off x="289933" y="3414335"/>
              <a:ext cx="5408342" cy="1043442"/>
            </a:xfrm>
            <a:custGeom>
              <a:avLst/>
              <a:gdLst>
                <a:gd name="connsiteX0" fmla="*/ 0 w 4757854"/>
                <a:gd name="connsiteY0" fmla="*/ 1510188 h 1510188"/>
                <a:gd name="connsiteX1" fmla="*/ 966439 w 4757854"/>
                <a:gd name="connsiteY1" fmla="*/ 1131047 h 1510188"/>
                <a:gd name="connsiteX2" fmla="*/ 1851102 w 4757854"/>
                <a:gd name="connsiteY2" fmla="*/ 313291 h 1510188"/>
                <a:gd name="connsiteX3" fmla="*/ 2430966 w 4757854"/>
                <a:gd name="connsiteY3" fmla="*/ 1056 h 1510188"/>
                <a:gd name="connsiteX4" fmla="*/ 2943922 w 4757854"/>
                <a:gd name="connsiteY4" fmla="*/ 246383 h 1510188"/>
                <a:gd name="connsiteX5" fmla="*/ 3746810 w 4757854"/>
                <a:gd name="connsiteY5" fmla="*/ 1079008 h 1510188"/>
                <a:gd name="connsiteX6" fmla="*/ 4757854 w 4757854"/>
                <a:gd name="connsiteY6" fmla="*/ 1480452 h 151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57854" h="1510188">
                  <a:moveTo>
                    <a:pt x="0" y="1510188"/>
                  </a:moveTo>
                  <a:cubicBezTo>
                    <a:pt x="328961" y="1420359"/>
                    <a:pt x="657922" y="1330530"/>
                    <a:pt x="966439" y="1131047"/>
                  </a:cubicBezTo>
                  <a:cubicBezTo>
                    <a:pt x="1274956" y="931564"/>
                    <a:pt x="1607014" y="501623"/>
                    <a:pt x="1851102" y="313291"/>
                  </a:cubicBezTo>
                  <a:cubicBezTo>
                    <a:pt x="2095190" y="124959"/>
                    <a:pt x="2248829" y="12207"/>
                    <a:pt x="2430966" y="1056"/>
                  </a:cubicBezTo>
                  <a:cubicBezTo>
                    <a:pt x="2613103" y="-10095"/>
                    <a:pt x="2724615" y="66724"/>
                    <a:pt x="2943922" y="246383"/>
                  </a:cubicBezTo>
                  <a:cubicBezTo>
                    <a:pt x="3163229" y="426042"/>
                    <a:pt x="3444488" y="873330"/>
                    <a:pt x="3746810" y="1079008"/>
                  </a:cubicBezTo>
                  <a:cubicBezTo>
                    <a:pt x="4049132" y="1284686"/>
                    <a:pt x="4403493" y="1382569"/>
                    <a:pt x="4757854" y="1480452"/>
                  </a:cubicBezTo>
                </a:path>
              </a:pathLst>
            </a:cu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CD66F6-102E-494D-A1DC-854B86557F6B}"/>
                </a:ext>
              </a:extLst>
            </p:cNvPr>
            <p:cNvCxnSpPr>
              <a:cxnSpLocks/>
            </p:cNvCxnSpPr>
            <p:nvPr/>
          </p:nvCxnSpPr>
          <p:spPr>
            <a:xfrm>
              <a:off x="2025057" y="3911296"/>
              <a:ext cx="0" cy="548264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9999DE-2918-4F9D-92AF-4B4AAE146220}"/>
                </a:ext>
              </a:extLst>
            </p:cNvPr>
            <p:cNvCxnSpPr>
              <a:cxnSpLocks/>
            </p:cNvCxnSpPr>
            <p:nvPr/>
          </p:nvCxnSpPr>
          <p:spPr>
            <a:xfrm>
              <a:off x="4353436" y="4088896"/>
              <a:ext cx="0" cy="345205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0B5856-06F5-4DEA-BB18-C30CA9D63164}"/>
                </a:ext>
              </a:extLst>
            </p:cNvPr>
            <p:cNvCxnSpPr>
              <a:cxnSpLocks/>
            </p:cNvCxnSpPr>
            <p:nvPr/>
          </p:nvCxnSpPr>
          <p:spPr>
            <a:xfrm>
              <a:off x="3072904" y="3414334"/>
              <a:ext cx="0" cy="1016419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024DEB2-097D-4FEA-ADC2-7AA355826634}"/>
                </a:ext>
              </a:extLst>
            </p:cNvPr>
            <p:cNvCxnSpPr>
              <a:cxnSpLocks/>
            </p:cNvCxnSpPr>
            <p:nvPr/>
          </p:nvCxnSpPr>
          <p:spPr>
            <a:xfrm>
              <a:off x="3546082" y="3568395"/>
              <a:ext cx="0" cy="895814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54525BC-7848-422A-A3B9-C44A30E006EF}"/>
                </a:ext>
              </a:extLst>
            </p:cNvPr>
            <p:cNvCxnSpPr>
              <a:cxnSpLocks/>
            </p:cNvCxnSpPr>
            <p:nvPr/>
          </p:nvCxnSpPr>
          <p:spPr>
            <a:xfrm>
              <a:off x="2546192" y="3557247"/>
              <a:ext cx="0" cy="895814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AF31136-9464-4972-97FF-E6BD965F97A8}"/>
                </a:ext>
              </a:extLst>
            </p:cNvPr>
            <p:cNvCxnSpPr>
              <a:cxnSpLocks/>
            </p:cNvCxnSpPr>
            <p:nvPr/>
          </p:nvCxnSpPr>
          <p:spPr>
            <a:xfrm>
              <a:off x="3792520" y="3717923"/>
              <a:ext cx="0" cy="72807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6105165-22F7-405B-9F07-89D7A1E8FF99}"/>
                </a:ext>
              </a:extLst>
            </p:cNvPr>
            <p:cNvCxnSpPr>
              <a:cxnSpLocks/>
            </p:cNvCxnSpPr>
            <p:nvPr/>
          </p:nvCxnSpPr>
          <p:spPr>
            <a:xfrm>
              <a:off x="2293249" y="3702683"/>
              <a:ext cx="0" cy="746658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251E2C2-F8C4-4643-9AD7-EE239F4B7547}"/>
                </a:ext>
              </a:extLst>
            </p:cNvPr>
            <p:cNvCxnSpPr>
              <a:cxnSpLocks/>
            </p:cNvCxnSpPr>
            <p:nvPr/>
          </p:nvCxnSpPr>
          <p:spPr>
            <a:xfrm>
              <a:off x="4074460" y="3922300"/>
              <a:ext cx="0" cy="53726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53A2A19-A671-49C2-A57A-1AC133D746E3}"/>
                </a:ext>
              </a:extLst>
            </p:cNvPr>
            <p:cNvCxnSpPr>
              <a:cxnSpLocks/>
            </p:cNvCxnSpPr>
            <p:nvPr/>
          </p:nvCxnSpPr>
          <p:spPr>
            <a:xfrm>
              <a:off x="2794300" y="3534387"/>
              <a:ext cx="0" cy="911606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98EF23E-FC1C-49B8-9B07-54E9EE987689}"/>
                </a:ext>
              </a:extLst>
            </p:cNvPr>
            <p:cNvCxnSpPr>
              <a:cxnSpLocks/>
            </p:cNvCxnSpPr>
            <p:nvPr/>
          </p:nvCxnSpPr>
          <p:spPr>
            <a:xfrm>
              <a:off x="3312460" y="3534387"/>
              <a:ext cx="0" cy="926846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CB0BD5-CF8B-44C2-B327-676013228B1C}"/>
                </a:ext>
              </a:extLst>
            </p:cNvPr>
            <p:cNvCxnSpPr>
              <a:cxnSpLocks/>
            </p:cNvCxnSpPr>
            <p:nvPr/>
          </p:nvCxnSpPr>
          <p:spPr>
            <a:xfrm>
              <a:off x="1788460" y="3998500"/>
              <a:ext cx="0" cy="46106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63AA473-ED2F-42CB-AE51-2BB0F5521F2A}"/>
              </a:ext>
            </a:extLst>
          </p:cNvPr>
          <p:cNvGrpSpPr/>
          <p:nvPr/>
        </p:nvGrpSpPr>
        <p:grpSpPr>
          <a:xfrm>
            <a:off x="4839627" y="3595289"/>
            <a:ext cx="4014439" cy="1513644"/>
            <a:chOff x="4839627" y="2947589"/>
            <a:chExt cx="4014439" cy="151364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D2A07B2-015C-4212-8524-48C8D994352B}"/>
                </a:ext>
              </a:extLst>
            </p:cNvPr>
            <p:cNvSpPr/>
            <p:nvPr/>
          </p:nvSpPr>
          <p:spPr>
            <a:xfrm>
              <a:off x="4839627" y="2947589"/>
              <a:ext cx="4014439" cy="1510188"/>
            </a:xfrm>
            <a:custGeom>
              <a:avLst/>
              <a:gdLst>
                <a:gd name="connsiteX0" fmla="*/ 0 w 4757854"/>
                <a:gd name="connsiteY0" fmla="*/ 1510188 h 1510188"/>
                <a:gd name="connsiteX1" fmla="*/ 966439 w 4757854"/>
                <a:gd name="connsiteY1" fmla="*/ 1131047 h 1510188"/>
                <a:gd name="connsiteX2" fmla="*/ 1851102 w 4757854"/>
                <a:gd name="connsiteY2" fmla="*/ 313291 h 1510188"/>
                <a:gd name="connsiteX3" fmla="*/ 2430966 w 4757854"/>
                <a:gd name="connsiteY3" fmla="*/ 1056 h 1510188"/>
                <a:gd name="connsiteX4" fmla="*/ 2943922 w 4757854"/>
                <a:gd name="connsiteY4" fmla="*/ 246383 h 1510188"/>
                <a:gd name="connsiteX5" fmla="*/ 3746810 w 4757854"/>
                <a:gd name="connsiteY5" fmla="*/ 1079008 h 1510188"/>
                <a:gd name="connsiteX6" fmla="*/ 4757854 w 4757854"/>
                <a:gd name="connsiteY6" fmla="*/ 1480452 h 151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57854" h="1510188">
                  <a:moveTo>
                    <a:pt x="0" y="1510188"/>
                  </a:moveTo>
                  <a:cubicBezTo>
                    <a:pt x="328961" y="1420359"/>
                    <a:pt x="657922" y="1330530"/>
                    <a:pt x="966439" y="1131047"/>
                  </a:cubicBezTo>
                  <a:cubicBezTo>
                    <a:pt x="1274956" y="931564"/>
                    <a:pt x="1607014" y="501623"/>
                    <a:pt x="1851102" y="313291"/>
                  </a:cubicBezTo>
                  <a:cubicBezTo>
                    <a:pt x="2095190" y="124959"/>
                    <a:pt x="2248829" y="12207"/>
                    <a:pt x="2430966" y="1056"/>
                  </a:cubicBezTo>
                  <a:cubicBezTo>
                    <a:pt x="2613103" y="-10095"/>
                    <a:pt x="2724615" y="66724"/>
                    <a:pt x="2943922" y="246383"/>
                  </a:cubicBezTo>
                  <a:cubicBezTo>
                    <a:pt x="3163229" y="426042"/>
                    <a:pt x="3444488" y="873330"/>
                    <a:pt x="3746810" y="1079008"/>
                  </a:cubicBezTo>
                  <a:cubicBezTo>
                    <a:pt x="4049132" y="1284686"/>
                    <a:pt x="4403493" y="1382569"/>
                    <a:pt x="4757854" y="148045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1DA33CC-56C7-40E5-AAEA-346A1D16702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598875"/>
              <a:ext cx="0" cy="86235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309AD6-F51D-4868-9B9A-EBA6DA732FD0}"/>
                </a:ext>
              </a:extLst>
            </p:cNvPr>
            <p:cNvCxnSpPr>
              <a:cxnSpLocks/>
            </p:cNvCxnSpPr>
            <p:nvPr/>
          </p:nvCxnSpPr>
          <p:spPr>
            <a:xfrm>
              <a:off x="7627620" y="3591255"/>
              <a:ext cx="0" cy="86235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9A2CDF3-474D-42FD-BECE-281B71447715}"/>
                </a:ext>
              </a:extLst>
            </p:cNvPr>
            <p:cNvCxnSpPr>
              <a:cxnSpLocks/>
            </p:cNvCxnSpPr>
            <p:nvPr/>
          </p:nvCxnSpPr>
          <p:spPr>
            <a:xfrm>
              <a:off x="6347460" y="3322320"/>
              <a:ext cx="0" cy="110843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1FC4D83-F4A2-4B41-AD1C-B9A15396DEB4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3345180"/>
              <a:ext cx="0" cy="110843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21DA88B-7483-4C12-BB9A-52DCBC74B39C}"/>
                </a:ext>
              </a:extLst>
            </p:cNvPr>
            <p:cNvCxnSpPr>
              <a:cxnSpLocks/>
            </p:cNvCxnSpPr>
            <p:nvPr/>
          </p:nvCxnSpPr>
          <p:spPr>
            <a:xfrm>
              <a:off x="6606540" y="3093720"/>
              <a:ext cx="0" cy="135227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7826B4F-DF04-4CBF-97EA-5066ACD2D5F6}"/>
                </a:ext>
              </a:extLst>
            </p:cNvPr>
            <p:cNvCxnSpPr>
              <a:cxnSpLocks/>
            </p:cNvCxnSpPr>
            <p:nvPr/>
          </p:nvCxnSpPr>
          <p:spPr>
            <a:xfrm>
              <a:off x="7208520" y="3093720"/>
              <a:ext cx="0" cy="135655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187BF4-D279-458B-9472-9B8E88137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9900" y="3025140"/>
              <a:ext cx="0" cy="140561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C4C07B6-2492-430D-BB3D-C028EB4642CE}"/>
                </a:ext>
              </a:extLst>
            </p:cNvPr>
            <p:cNvCxnSpPr>
              <a:cxnSpLocks/>
            </p:cNvCxnSpPr>
            <p:nvPr/>
          </p:nvCxnSpPr>
          <p:spPr>
            <a:xfrm>
              <a:off x="7025640" y="3025140"/>
              <a:ext cx="0" cy="142847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FCA2CC3-D89A-40AE-9445-2A6EA098C5F8}"/>
              </a:ext>
            </a:extLst>
          </p:cNvPr>
          <p:cNvGrpSpPr/>
          <p:nvPr/>
        </p:nvGrpSpPr>
        <p:grpSpPr>
          <a:xfrm>
            <a:off x="8619891" y="2607544"/>
            <a:ext cx="2650274" cy="2501389"/>
            <a:chOff x="8619891" y="1959844"/>
            <a:chExt cx="2650274" cy="250138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16A79A1-9308-44F9-BA57-A60B3264D1ED}"/>
                </a:ext>
              </a:extLst>
            </p:cNvPr>
            <p:cNvSpPr/>
            <p:nvPr/>
          </p:nvSpPr>
          <p:spPr>
            <a:xfrm>
              <a:off x="8619891" y="1959844"/>
              <a:ext cx="2650274" cy="2454325"/>
            </a:xfrm>
            <a:custGeom>
              <a:avLst/>
              <a:gdLst>
                <a:gd name="connsiteX0" fmla="*/ 0 w 4757854"/>
                <a:gd name="connsiteY0" fmla="*/ 1510188 h 1510188"/>
                <a:gd name="connsiteX1" fmla="*/ 966439 w 4757854"/>
                <a:gd name="connsiteY1" fmla="*/ 1131047 h 1510188"/>
                <a:gd name="connsiteX2" fmla="*/ 1851102 w 4757854"/>
                <a:gd name="connsiteY2" fmla="*/ 313291 h 1510188"/>
                <a:gd name="connsiteX3" fmla="*/ 2430966 w 4757854"/>
                <a:gd name="connsiteY3" fmla="*/ 1056 h 1510188"/>
                <a:gd name="connsiteX4" fmla="*/ 2943922 w 4757854"/>
                <a:gd name="connsiteY4" fmla="*/ 246383 h 1510188"/>
                <a:gd name="connsiteX5" fmla="*/ 3746810 w 4757854"/>
                <a:gd name="connsiteY5" fmla="*/ 1079008 h 1510188"/>
                <a:gd name="connsiteX6" fmla="*/ 4757854 w 4757854"/>
                <a:gd name="connsiteY6" fmla="*/ 1480452 h 151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57854" h="1510188">
                  <a:moveTo>
                    <a:pt x="0" y="1510188"/>
                  </a:moveTo>
                  <a:cubicBezTo>
                    <a:pt x="328961" y="1420359"/>
                    <a:pt x="657922" y="1330530"/>
                    <a:pt x="966439" y="1131047"/>
                  </a:cubicBezTo>
                  <a:cubicBezTo>
                    <a:pt x="1274956" y="931564"/>
                    <a:pt x="1607014" y="501623"/>
                    <a:pt x="1851102" y="313291"/>
                  </a:cubicBezTo>
                  <a:cubicBezTo>
                    <a:pt x="2095190" y="124959"/>
                    <a:pt x="2248829" y="12207"/>
                    <a:pt x="2430966" y="1056"/>
                  </a:cubicBezTo>
                  <a:cubicBezTo>
                    <a:pt x="2613103" y="-10095"/>
                    <a:pt x="2724615" y="66724"/>
                    <a:pt x="2943922" y="246383"/>
                  </a:cubicBezTo>
                  <a:cubicBezTo>
                    <a:pt x="3163229" y="426042"/>
                    <a:pt x="3444488" y="873330"/>
                    <a:pt x="3746810" y="1079008"/>
                  </a:cubicBezTo>
                  <a:cubicBezTo>
                    <a:pt x="4049132" y="1284686"/>
                    <a:pt x="4403493" y="1382569"/>
                    <a:pt x="4757854" y="1480452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4B8D684-AD09-4416-800A-99205C27141F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9974015" y="1961560"/>
              <a:ext cx="38665" cy="2469193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3370435-EFE6-4203-A769-4EA9083466F0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515" y="2121580"/>
              <a:ext cx="40528" cy="2300209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455DF5E-D6F7-4338-B394-94731F5B2D17}"/>
                </a:ext>
              </a:extLst>
            </p:cNvPr>
            <p:cNvCxnSpPr>
              <a:cxnSpLocks/>
            </p:cNvCxnSpPr>
            <p:nvPr/>
          </p:nvCxnSpPr>
          <p:spPr>
            <a:xfrm>
              <a:off x="9813995" y="2144440"/>
              <a:ext cx="0" cy="2269729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DFB379A-1DA4-40F4-AE97-F1C2C36DB466}"/>
                </a:ext>
              </a:extLst>
            </p:cNvPr>
            <p:cNvCxnSpPr>
              <a:cxnSpLocks/>
            </p:cNvCxnSpPr>
            <p:nvPr/>
          </p:nvCxnSpPr>
          <p:spPr>
            <a:xfrm>
              <a:off x="9623495" y="2533060"/>
              <a:ext cx="0" cy="1897693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DE2B98E-5226-415E-A3DF-64DAFCA56070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735" y="2842260"/>
              <a:ext cx="0" cy="1618973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89E7D7C-B1FD-4CB0-86E6-AF19CA4D165A}"/>
              </a:ext>
            </a:extLst>
          </p:cNvPr>
          <p:cNvGrpSpPr/>
          <p:nvPr/>
        </p:nvGrpSpPr>
        <p:grpSpPr>
          <a:xfrm>
            <a:off x="1788459" y="5330839"/>
            <a:ext cx="2564978" cy="1360420"/>
            <a:chOff x="1788459" y="4683139"/>
            <a:chExt cx="2564978" cy="1360420"/>
          </a:xfrm>
        </p:grpSpPr>
        <p:sp>
          <p:nvSpPr>
            <p:cNvPr id="91" name="Right Brace 90">
              <a:extLst>
                <a:ext uri="{FF2B5EF4-FFF2-40B4-BE49-F238E27FC236}">
                  <a16:creationId xmlns:a16="http://schemas.microsoft.com/office/drawing/2014/main" id="{7AA57B5B-2C07-471D-9650-63F169AC1CA3}"/>
                </a:ext>
              </a:extLst>
            </p:cNvPr>
            <p:cNvSpPr/>
            <p:nvPr/>
          </p:nvSpPr>
          <p:spPr>
            <a:xfrm rot="5400000">
              <a:off x="2915858" y="3555740"/>
              <a:ext cx="310179" cy="2564978"/>
            </a:xfrm>
            <a:prstGeom prst="rightBrace">
              <a:avLst>
                <a:gd name="adj1" fmla="val 8333"/>
                <a:gd name="adj2" fmla="val 49544"/>
              </a:avLst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5A1AAB5-9663-46FA-9CFC-32AB39D369FE}"/>
                </a:ext>
              </a:extLst>
            </p:cNvPr>
            <p:cNvSpPr txBox="1"/>
            <p:nvPr/>
          </p:nvSpPr>
          <p:spPr>
            <a:xfrm>
              <a:off x="1838079" y="5120229"/>
              <a:ext cx="246574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90%</a:t>
              </a:r>
              <a:r>
                <a:rPr lang="zh-CN" altLang="en-US" dirty="0">
                  <a:solidFill>
                    <a:schemeClr val="accent6"/>
                  </a:solidFill>
                </a:rPr>
                <a:t>置信度的置信区间</a:t>
              </a:r>
              <a:endParaRPr lang="en-US" altLang="zh-CN" dirty="0">
                <a:solidFill>
                  <a:schemeClr val="accent6"/>
                </a:solidFill>
              </a:endParaRPr>
            </a:p>
            <a:p>
              <a:pPr algn="ctr"/>
              <a:endParaRPr lang="en-US" dirty="0">
                <a:solidFill>
                  <a:schemeClr val="accent6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accent6"/>
                  </a:solidFill>
                </a:rPr>
                <a:t>方差大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C4B6988-7BB0-436E-BE11-DCEFFE14AEC6}"/>
              </a:ext>
            </a:extLst>
          </p:cNvPr>
          <p:cNvGrpSpPr/>
          <p:nvPr/>
        </p:nvGrpSpPr>
        <p:grpSpPr>
          <a:xfrm>
            <a:off x="6095998" y="5353698"/>
            <a:ext cx="1597866" cy="1368041"/>
            <a:chOff x="6095998" y="4705998"/>
            <a:chExt cx="1597866" cy="1368041"/>
          </a:xfrm>
        </p:grpSpPr>
        <p:sp>
          <p:nvSpPr>
            <p:cNvPr id="94" name="Right Brace 93">
              <a:extLst>
                <a:ext uri="{FF2B5EF4-FFF2-40B4-BE49-F238E27FC236}">
                  <a16:creationId xmlns:a16="http://schemas.microsoft.com/office/drawing/2014/main" id="{4A92A43A-A8F1-461D-A03B-FD04F834ECB8}"/>
                </a:ext>
              </a:extLst>
            </p:cNvPr>
            <p:cNvSpPr/>
            <p:nvPr/>
          </p:nvSpPr>
          <p:spPr>
            <a:xfrm rot="5400000">
              <a:off x="6748627" y="4053369"/>
              <a:ext cx="226361" cy="1531619"/>
            </a:xfrm>
            <a:prstGeom prst="rightBrace">
              <a:avLst>
                <a:gd name="adj1" fmla="val 8333"/>
                <a:gd name="adj2" fmla="val 49544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6A9284D-FAA2-492F-BA0D-512E61898A9C}"/>
                </a:ext>
              </a:extLst>
            </p:cNvPr>
            <p:cNvSpPr txBox="1"/>
            <p:nvPr/>
          </p:nvSpPr>
          <p:spPr>
            <a:xfrm>
              <a:off x="6159470" y="5150709"/>
              <a:ext cx="153439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90%</a:t>
              </a:r>
              <a:r>
                <a:rPr lang="zh-CN" altLang="en-US" dirty="0">
                  <a:solidFill>
                    <a:srgbClr val="FF0000"/>
                  </a:solidFill>
                </a:rPr>
                <a:t>置信区间</a:t>
              </a:r>
              <a:endParaRPr lang="en-US" altLang="zh-CN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dirty="0">
                  <a:solidFill>
                    <a:srgbClr val="FF0000"/>
                  </a:solidFill>
                </a:rPr>
                <a:t>方差中等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110F9B2-CEDD-4D9E-B358-2AE04EB91A42}"/>
              </a:ext>
            </a:extLst>
          </p:cNvPr>
          <p:cNvGrpSpPr/>
          <p:nvPr/>
        </p:nvGrpSpPr>
        <p:grpSpPr>
          <a:xfrm>
            <a:off x="9304114" y="5320338"/>
            <a:ext cx="1534394" cy="1406138"/>
            <a:chOff x="9304114" y="4672638"/>
            <a:chExt cx="1534394" cy="1406138"/>
          </a:xfrm>
        </p:grpSpPr>
        <p:sp>
          <p:nvSpPr>
            <p:cNvPr id="98" name="Right Brace 97">
              <a:extLst>
                <a:ext uri="{FF2B5EF4-FFF2-40B4-BE49-F238E27FC236}">
                  <a16:creationId xmlns:a16="http://schemas.microsoft.com/office/drawing/2014/main" id="{CD985F40-B988-4CE2-9AF5-B11BB9C25F33}"/>
                </a:ext>
              </a:extLst>
            </p:cNvPr>
            <p:cNvSpPr/>
            <p:nvPr/>
          </p:nvSpPr>
          <p:spPr>
            <a:xfrm rot="5400000">
              <a:off x="9857025" y="4439108"/>
              <a:ext cx="310179" cy="777239"/>
            </a:xfrm>
            <a:prstGeom prst="rightBrace">
              <a:avLst>
                <a:gd name="adj1" fmla="val 8333"/>
                <a:gd name="adj2" fmla="val 49544"/>
              </a:avLst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71656AF-9E39-46A4-8B1A-E543A6F52FB9}"/>
                </a:ext>
              </a:extLst>
            </p:cNvPr>
            <p:cNvSpPr txBox="1"/>
            <p:nvPr/>
          </p:nvSpPr>
          <p:spPr>
            <a:xfrm>
              <a:off x="9304114" y="5155446"/>
              <a:ext cx="1534394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F0"/>
                  </a:solidFill>
                </a:rPr>
                <a:t>90%</a:t>
              </a:r>
              <a:r>
                <a:rPr lang="zh-CN" altLang="en-US" dirty="0">
                  <a:solidFill>
                    <a:srgbClr val="00B0F0"/>
                  </a:solidFill>
                </a:rPr>
                <a:t>置信区间</a:t>
              </a:r>
              <a:endParaRPr lang="en-US" altLang="zh-CN" dirty="0">
                <a:solidFill>
                  <a:srgbClr val="00B0F0"/>
                </a:solidFill>
              </a:endParaRPr>
            </a:p>
            <a:p>
              <a:pPr algn="ctr"/>
              <a:endParaRPr lang="en-US" dirty="0">
                <a:solidFill>
                  <a:srgbClr val="00B0F0"/>
                </a:solidFill>
              </a:endParaRPr>
            </a:p>
            <a:p>
              <a:pPr algn="ctr"/>
              <a:r>
                <a:rPr lang="zh-CN" altLang="en-US" dirty="0">
                  <a:solidFill>
                    <a:srgbClr val="00B0F0"/>
                  </a:solidFill>
                </a:rPr>
                <a:t>方差小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211D6AF-176F-4D65-8BA7-DBED97A9F79A}"/>
              </a:ext>
            </a:extLst>
          </p:cNvPr>
          <p:cNvGrpSpPr/>
          <p:nvPr/>
        </p:nvGrpSpPr>
        <p:grpSpPr>
          <a:xfrm>
            <a:off x="3792520" y="2983019"/>
            <a:ext cx="1101584" cy="1597769"/>
            <a:chOff x="3792520" y="2335319"/>
            <a:chExt cx="1101584" cy="1597769"/>
          </a:xfrm>
        </p:grpSpPr>
        <p:sp>
          <p:nvSpPr>
            <p:cNvPr id="101" name="Arrow: Up 100">
              <a:extLst>
                <a:ext uri="{FF2B5EF4-FFF2-40B4-BE49-F238E27FC236}">
                  <a16:creationId xmlns:a16="http://schemas.microsoft.com/office/drawing/2014/main" id="{D48E0C60-BE4B-4363-BE95-214F34CDCC83}"/>
                </a:ext>
              </a:extLst>
            </p:cNvPr>
            <p:cNvSpPr/>
            <p:nvPr/>
          </p:nvSpPr>
          <p:spPr>
            <a:xfrm rot="10800000">
              <a:off x="4183101" y="2889646"/>
              <a:ext cx="368175" cy="1043442"/>
            </a:xfrm>
            <a:prstGeom prst="up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774CF62-B467-4658-B8F1-8EBF54D9261A}"/>
                </a:ext>
              </a:extLst>
            </p:cNvPr>
            <p:cNvSpPr txBox="1"/>
            <p:nvPr/>
          </p:nvSpPr>
          <p:spPr>
            <a:xfrm>
              <a:off x="3792520" y="2335319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置信上界</a:t>
              </a:r>
              <a:endParaRPr lang="en-US" dirty="0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181331F-F073-44B9-882C-822BF030EF51}"/>
              </a:ext>
            </a:extLst>
          </p:cNvPr>
          <p:cNvGrpSpPr/>
          <p:nvPr/>
        </p:nvGrpSpPr>
        <p:grpSpPr>
          <a:xfrm>
            <a:off x="7025640" y="2525647"/>
            <a:ext cx="1101584" cy="1533420"/>
            <a:chOff x="7025640" y="1877947"/>
            <a:chExt cx="1101584" cy="1533420"/>
          </a:xfrm>
        </p:grpSpPr>
        <p:sp>
          <p:nvSpPr>
            <p:cNvPr id="103" name="Arrow: Up 102">
              <a:extLst>
                <a:ext uri="{FF2B5EF4-FFF2-40B4-BE49-F238E27FC236}">
                  <a16:creationId xmlns:a16="http://schemas.microsoft.com/office/drawing/2014/main" id="{6DBF96FB-D17A-4CF5-9026-DC1E3995D8FF}"/>
                </a:ext>
              </a:extLst>
            </p:cNvPr>
            <p:cNvSpPr/>
            <p:nvPr/>
          </p:nvSpPr>
          <p:spPr>
            <a:xfrm rot="10800000">
              <a:off x="7459506" y="2367925"/>
              <a:ext cx="368175" cy="1043442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9652FC8-22B5-4F4A-B250-14408144BC57}"/>
                </a:ext>
              </a:extLst>
            </p:cNvPr>
            <p:cNvSpPr txBox="1"/>
            <p:nvPr/>
          </p:nvSpPr>
          <p:spPr>
            <a:xfrm>
              <a:off x="7025640" y="1877947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置信上界</a:t>
              </a:r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3D591BE-2A9A-4B9F-9899-6E2CB679596E}"/>
              </a:ext>
            </a:extLst>
          </p:cNvPr>
          <p:cNvGrpSpPr/>
          <p:nvPr/>
        </p:nvGrpSpPr>
        <p:grpSpPr>
          <a:xfrm>
            <a:off x="9849942" y="1582252"/>
            <a:ext cx="1101584" cy="1503405"/>
            <a:chOff x="9849942" y="934552"/>
            <a:chExt cx="1101584" cy="1503405"/>
          </a:xfrm>
        </p:grpSpPr>
        <p:sp>
          <p:nvSpPr>
            <p:cNvPr id="105" name="Arrow: Up 104">
              <a:extLst>
                <a:ext uri="{FF2B5EF4-FFF2-40B4-BE49-F238E27FC236}">
                  <a16:creationId xmlns:a16="http://schemas.microsoft.com/office/drawing/2014/main" id="{68977EEE-9ED7-4E0B-88E7-D08200FC8EE9}"/>
                </a:ext>
              </a:extLst>
            </p:cNvPr>
            <p:cNvSpPr/>
            <p:nvPr/>
          </p:nvSpPr>
          <p:spPr>
            <a:xfrm rot="10800000">
              <a:off x="10234864" y="1394515"/>
              <a:ext cx="368175" cy="1043442"/>
            </a:xfrm>
            <a:prstGeom prst="up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C482CBD-49A1-4A37-8894-016FE7935EC8}"/>
                </a:ext>
              </a:extLst>
            </p:cNvPr>
            <p:cNvSpPr txBox="1"/>
            <p:nvPr/>
          </p:nvSpPr>
          <p:spPr>
            <a:xfrm>
              <a:off x="9849942" y="934552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置信上界</a:t>
              </a:r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3E77482-E262-4342-A67E-F0F561F5C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146" y="1664667"/>
            <a:ext cx="3008579" cy="7550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41374B-4819-4458-807B-E362E04F3B2F}"/>
              </a:ext>
            </a:extLst>
          </p:cNvPr>
          <p:cNvSpPr txBox="1"/>
          <p:nvPr/>
        </p:nvSpPr>
        <p:spPr>
          <a:xfrm>
            <a:off x="1048653" y="188215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霍夫丁不等式：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7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7FF56-6064-41B9-86C7-77E86066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置信区间和置信上界的变化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13BE77-E125-44F8-BA60-9216320065F2}"/>
              </a:ext>
            </a:extLst>
          </p:cNvPr>
          <p:cNvCxnSpPr/>
          <p:nvPr/>
        </p:nvCxnSpPr>
        <p:spPr>
          <a:xfrm>
            <a:off x="111512" y="4457777"/>
            <a:ext cx="11753386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FBD5C21-0F2C-404D-BE89-AA9A6039C20B}"/>
              </a:ext>
            </a:extLst>
          </p:cNvPr>
          <p:cNvSpPr txBox="1"/>
          <p:nvPr/>
        </p:nvSpPr>
        <p:spPr>
          <a:xfrm>
            <a:off x="1331406" y="3981029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 N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0B6291-F650-4A19-B4D1-387C5E34E793}"/>
              </a:ext>
            </a:extLst>
          </p:cNvPr>
          <p:cNvGrpSpPr/>
          <p:nvPr/>
        </p:nvGrpSpPr>
        <p:grpSpPr>
          <a:xfrm>
            <a:off x="69132" y="5026045"/>
            <a:ext cx="6544804" cy="1049875"/>
            <a:chOff x="289933" y="3414334"/>
            <a:chExt cx="5408342" cy="104987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0AE7237-E7D8-497D-9108-E8CA7057A991}"/>
                </a:ext>
              </a:extLst>
            </p:cNvPr>
            <p:cNvSpPr/>
            <p:nvPr/>
          </p:nvSpPr>
          <p:spPr>
            <a:xfrm>
              <a:off x="289933" y="3414335"/>
              <a:ext cx="5408342" cy="1043442"/>
            </a:xfrm>
            <a:custGeom>
              <a:avLst/>
              <a:gdLst>
                <a:gd name="connsiteX0" fmla="*/ 0 w 4757854"/>
                <a:gd name="connsiteY0" fmla="*/ 1510188 h 1510188"/>
                <a:gd name="connsiteX1" fmla="*/ 966439 w 4757854"/>
                <a:gd name="connsiteY1" fmla="*/ 1131047 h 1510188"/>
                <a:gd name="connsiteX2" fmla="*/ 1851102 w 4757854"/>
                <a:gd name="connsiteY2" fmla="*/ 313291 h 1510188"/>
                <a:gd name="connsiteX3" fmla="*/ 2430966 w 4757854"/>
                <a:gd name="connsiteY3" fmla="*/ 1056 h 1510188"/>
                <a:gd name="connsiteX4" fmla="*/ 2943922 w 4757854"/>
                <a:gd name="connsiteY4" fmla="*/ 246383 h 1510188"/>
                <a:gd name="connsiteX5" fmla="*/ 3746810 w 4757854"/>
                <a:gd name="connsiteY5" fmla="*/ 1079008 h 1510188"/>
                <a:gd name="connsiteX6" fmla="*/ 4757854 w 4757854"/>
                <a:gd name="connsiteY6" fmla="*/ 1480452 h 151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57854" h="1510188">
                  <a:moveTo>
                    <a:pt x="0" y="1510188"/>
                  </a:moveTo>
                  <a:cubicBezTo>
                    <a:pt x="328961" y="1420359"/>
                    <a:pt x="657922" y="1330530"/>
                    <a:pt x="966439" y="1131047"/>
                  </a:cubicBezTo>
                  <a:cubicBezTo>
                    <a:pt x="1274956" y="931564"/>
                    <a:pt x="1607014" y="501623"/>
                    <a:pt x="1851102" y="313291"/>
                  </a:cubicBezTo>
                  <a:cubicBezTo>
                    <a:pt x="2095190" y="124959"/>
                    <a:pt x="2248829" y="12207"/>
                    <a:pt x="2430966" y="1056"/>
                  </a:cubicBezTo>
                  <a:cubicBezTo>
                    <a:pt x="2613103" y="-10095"/>
                    <a:pt x="2724615" y="66724"/>
                    <a:pt x="2943922" y="246383"/>
                  </a:cubicBezTo>
                  <a:cubicBezTo>
                    <a:pt x="3163229" y="426042"/>
                    <a:pt x="3444488" y="873330"/>
                    <a:pt x="3746810" y="1079008"/>
                  </a:cubicBezTo>
                  <a:cubicBezTo>
                    <a:pt x="4049132" y="1284686"/>
                    <a:pt x="4403493" y="1382569"/>
                    <a:pt x="4757854" y="1480452"/>
                  </a:cubicBezTo>
                </a:path>
              </a:pathLst>
            </a:cu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CD66F6-102E-494D-A1DC-854B86557F6B}"/>
                </a:ext>
              </a:extLst>
            </p:cNvPr>
            <p:cNvCxnSpPr>
              <a:cxnSpLocks/>
            </p:cNvCxnSpPr>
            <p:nvPr/>
          </p:nvCxnSpPr>
          <p:spPr>
            <a:xfrm>
              <a:off x="2025057" y="3911296"/>
              <a:ext cx="0" cy="548264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9999DE-2918-4F9D-92AF-4B4AAE146220}"/>
                </a:ext>
              </a:extLst>
            </p:cNvPr>
            <p:cNvCxnSpPr>
              <a:cxnSpLocks/>
            </p:cNvCxnSpPr>
            <p:nvPr/>
          </p:nvCxnSpPr>
          <p:spPr>
            <a:xfrm>
              <a:off x="4353436" y="4088896"/>
              <a:ext cx="0" cy="345205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0B5856-06F5-4DEA-BB18-C30CA9D63164}"/>
                </a:ext>
              </a:extLst>
            </p:cNvPr>
            <p:cNvCxnSpPr>
              <a:cxnSpLocks/>
            </p:cNvCxnSpPr>
            <p:nvPr/>
          </p:nvCxnSpPr>
          <p:spPr>
            <a:xfrm>
              <a:off x="3072904" y="3414334"/>
              <a:ext cx="0" cy="1016419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024DEB2-097D-4FEA-ADC2-7AA355826634}"/>
                </a:ext>
              </a:extLst>
            </p:cNvPr>
            <p:cNvCxnSpPr>
              <a:cxnSpLocks/>
            </p:cNvCxnSpPr>
            <p:nvPr/>
          </p:nvCxnSpPr>
          <p:spPr>
            <a:xfrm>
              <a:off x="3546082" y="3568395"/>
              <a:ext cx="0" cy="895814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54525BC-7848-422A-A3B9-C44A30E006EF}"/>
                </a:ext>
              </a:extLst>
            </p:cNvPr>
            <p:cNvCxnSpPr>
              <a:cxnSpLocks/>
            </p:cNvCxnSpPr>
            <p:nvPr/>
          </p:nvCxnSpPr>
          <p:spPr>
            <a:xfrm>
              <a:off x="2546192" y="3557247"/>
              <a:ext cx="0" cy="895814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AF31136-9464-4972-97FF-E6BD965F97A8}"/>
                </a:ext>
              </a:extLst>
            </p:cNvPr>
            <p:cNvCxnSpPr>
              <a:cxnSpLocks/>
            </p:cNvCxnSpPr>
            <p:nvPr/>
          </p:nvCxnSpPr>
          <p:spPr>
            <a:xfrm>
              <a:off x="3792520" y="3717923"/>
              <a:ext cx="0" cy="72807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6105165-22F7-405B-9F07-89D7A1E8FF99}"/>
                </a:ext>
              </a:extLst>
            </p:cNvPr>
            <p:cNvCxnSpPr>
              <a:cxnSpLocks/>
            </p:cNvCxnSpPr>
            <p:nvPr/>
          </p:nvCxnSpPr>
          <p:spPr>
            <a:xfrm>
              <a:off x="2293249" y="3702683"/>
              <a:ext cx="0" cy="746658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251E2C2-F8C4-4643-9AD7-EE239F4B7547}"/>
                </a:ext>
              </a:extLst>
            </p:cNvPr>
            <p:cNvCxnSpPr>
              <a:cxnSpLocks/>
            </p:cNvCxnSpPr>
            <p:nvPr/>
          </p:nvCxnSpPr>
          <p:spPr>
            <a:xfrm>
              <a:off x="4074460" y="3922300"/>
              <a:ext cx="0" cy="53726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53A2A19-A671-49C2-A57A-1AC133D746E3}"/>
                </a:ext>
              </a:extLst>
            </p:cNvPr>
            <p:cNvCxnSpPr>
              <a:cxnSpLocks/>
            </p:cNvCxnSpPr>
            <p:nvPr/>
          </p:nvCxnSpPr>
          <p:spPr>
            <a:xfrm>
              <a:off x="2794300" y="3534387"/>
              <a:ext cx="0" cy="911606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98EF23E-FC1C-49B8-9B07-54E9EE987689}"/>
                </a:ext>
              </a:extLst>
            </p:cNvPr>
            <p:cNvCxnSpPr>
              <a:cxnSpLocks/>
            </p:cNvCxnSpPr>
            <p:nvPr/>
          </p:nvCxnSpPr>
          <p:spPr>
            <a:xfrm>
              <a:off x="3312460" y="3534387"/>
              <a:ext cx="0" cy="926846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CB0BD5-CF8B-44C2-B327-676013228B1C}"/>
                </a:ext>
              </a:extLst>
            </p:cNvPr>
            <p:cNvCxnSpPr>
              <a:cxnSpLocks/>
            </p:cNvCxnSpPr>
            <p:nvPr/>
          </p:nvCxnSpPr>
          <p:spPr>
            <a:xfrm>
              <a:off x="1788460" y="3998500"/>
              <a:ext cx="0" cy="46106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9F0A122-DC3B-426D-A1EA-B5CDA5787295}"/>
              </a:ext>
            </a:extLst>
          </p:cNvPr>
          <p:cNvGrpSpPr/>
          <p:nvPr/>
        </p:nvGrpSpPr>
        <p:grpSpPr>
          <a:xfrm>
            <a:off x="1331406" y="2007508"/>
            <a:ext cx="4014439" cy="1513644"/>
            <a:chOff x="4839627" y="2947589"/>
            <a:chExt cx="4014439" cy="151364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D2A07B2-015C-4212-8524-48C8D994352B}"/>
                </a:ext>
              </a:extLst>
            </p:cNvPr>
            <p:cNvSpPr/>
            <p:nvPr/>
          </p:nvSpPr>
          <p:spPr>
            <a:xfrm>
              <a:off x="4839627" y="2947589"/>
              <a:ext cx="4014439" cy="1510188"/>
            </a:xfrm>
            <a:custGeom>
              <a:avLst/>
              <a:gdLst>
                <a:gd name="connsiteX0" fmla="*/ 0 w 4757854"/>
                <a:gd name="connsiteY0" fmla="*/ 1510188 h 1510188"/>
                <a:gd name="connsiteX1" fmla="*/ 966439 w 4757854"/>
                <a:gd name="connsiteY1" fmla="*/ 1131047 h 1510188"/>
                <a:gd name="connsiteX2" fmla="*/ 1851102 w 4757854"/>
                <a:gd name="connsiteY2" fmla="*/ 313291 h 1510188"/>
                <a:gd name="connsiteX3" fmla="*/ 2430966 w 4757854"/>
                <a:gd name="connsiteY3" fmla="*/ 1056 h 1510188"/>
                <a:gd name="connsiteX4" fmla="*/ 2943922 w 4757854"/>
                <a:gd name="connsiteY4" fmla="*/ 246383 h 1510188"/>
                <a:gd name="connsiteX5" fmla="*/ 3746810 w 4757854"/>
                <a:gd name="connsiteY5" fmla="*/ 1079008 h 1510188"/>
                <a:gd name="connsiteX6" fmla="*/ 4757854 w 4757854"/>
                <a:gd name="connsiteY6" fmla="*/ 1480452 h 151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57854" h="1510188">
                  <a:moveTo>
                    <a:pt x="0" y="1510188"/>
                  </a:moveTo>
                  <a:cubicBezTo>
                    <a:pt x="328961" y="1420359"/>
                    <a:pt x="657922" y="1330530"/>
                    <a:pt x="966439" y="1131047"/>
                  </a:cubicBezTo>
                  <a:cubicBezTo>
                    <a:pt x="1274956" y="931564"/>
                    <a:pt x="1607014" y="501623"/>
                    <a:pt x="1851102" y="313291"/>
                  </a:cubicBezTo>
                  <a:cubicBezTo>
                    <a:pt x="2095190" y="124959"/>
                    <a:pt x="2248829" y="12207"/>
                    <a:pt x="2430966" y="1056"/>
                  </a:cubicBezTo>
                  <a:cubicBezTo>
                    <a:pt x="2613103" y="-10095"/>
                    <a:pt x="2724615" y="66724"/>
                    <a:pt x="2943922" y="246383"/>
                  </a:cubicBezTo>
                  <a:cubicBezTo>
                    <a:pt x="3163229" y="426042"/>
                    <a:pt x="3444488" y="873330"/>
                    <a:pt x="3746810" y="1079008"/>
                  </a:cubicBezTo>
                  <a:cubicBezTo>
                    <a:pt x="4049132" y="1284686"/>
                    <a:pt x="4403493" y="1382569"/>
                    <a:pt x="4757854" y="148045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1DA33CC-56C7-40E5-AAEA-346A1D16702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598875"/>
              <a:ext cx="0" cy="86235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309AD6-F51D-4868-9B9A-EBA6DA732FD0}"/>
                </a:ext>
              </a:extLst>
            </p:cNvPr>
            <p:cNvCxnSpPr>
              <a:cxnSpLocks/>
            </p:cNvCxnSpPr>
            <p:nvPr/>
          </p:nvCxnSpPr>
          <p:spPr>
            <a:xfrm>
              <a:off x="7627620" y="3591255"/>
              <a:ext cx="0" cy="86235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9A2CDF3-474D-42FD-BECE-281B71447715}"/>
                </a:ext>
              </a:extLst>
            </p:cNvPr>
            <p:cNvCxnSpPr>
              <a:cxnSpLocks/>
            </p:cNvCxnSpPr>
            <p:nvPr/>
          </p:nvCxnSpPr>
          <p:spPr>
            <a:xfrm>
              <a:off x="6347460" y="3322320"/>
              <a:ext cx="0" cy="110843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1FC4D83-F4A2-4B41-AD1C-B9A15396DEB4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3345180"/>
              <a:ext cx="0" cy="110843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21DA88B-7483-4C12-BB9A-52DCBC74B39C}"/>
                </a:ext>
              </a:extLst>
            </p:cNvPr>
            <p:cNvCxnSpPr>
              <a:cxnSpLocks/>
            </p:cNvCxnSpPr>
            <p:nvPr/>
          </p:nvCxnSpPr>
          <p:spPr>
            <a:xfrm>
              <a:off x="6606540" y="3093720"/>
              <a:ext cx="0" cy="135227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7826B4F-DF04-4CBF-97EA-5066ACD2D5F6}"/>
                </a:ext>
              </a:extLst>
            </p:cNvPr>
            <p:cNvCxnSpPr>
              <a:cxnSpLocks/>
            </p:cNvCxnSpPr>
            <p:nvPr/>
          </p:nvCxnSpPr>
          <p:spPr>
            <a:xfrm>
              <a:off x="7208520" y="3093720"/>
              <a:ext cx="0" cy="135655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187BF4-D279-458B-9472-9B8E88137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9900" y="3025140"/>
              <a:ext cx="0" cy="140561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C4C07B6-2492-430D-BB3D-C028EB4642CE}"/>
                </a:ext>
              </a:extLst>
            </p:cNvPr>
            <p:cNvCxnSpPr>
              <a:cxnSpLocks/>
            </p:cNvCxnSpPr>
            <p:nvPr/>
          </p:nvCxnSpPr>
          <p:spPr>
            <a:xfrm>
              <a:off x="7025640" y="3025140"/>
              <a:ext cx="0" cy="142847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2A567A9-BFAA-4DB4-B4E5-F732FE0D8DE6}"/>
              </a:ext>
            </a:extLst>
          </p:cNvPr>
          <p:cNvGrpSpPr/>
          <p:nvPr/>
        </p:nvGrpSpPr>
        <p:grpSpPr>
          <a:xfrm>
            <a:off x="3433070" y="2955592"/>
            <a:ext cx="2650274" cy="2501389"/>
            <a:chOff x="8619891" y="1959844"/>
            <a:chExt cx="2650274" cy="250138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16A79A1-9308-44F9-BA57-A60B3264D1ED}"/>
                </a:ext>
              </a:extLst>
            </p:cNvPr>
            <p:cNvSpPr/>
            <p:nvPr/>
          </p:nvSpPr>
          <p:spPr>
            <a:xfrm>
              <a:off x="8619891" y="1959844"/>
              <a:ext cx="2650274" cy="2454325"/>
            </a:xfrm>
            <a:custGeom>
              <a:avLst/>
              <a:gdLst>
                <a:gd name="connsiteX0" fmla="*/ 0 w 4757854"/>
                <a:gd name="connsiteY0" fmla="*/ 1510188 h 1510188"/>
                <a:gd name="connsiteX1" fmla="*/ 966439 w 4757854"/>
                <a:gd name="connsiteY1" fmla="*/ 1131047 h 1510188"/>
                <a:gd name="connsiteX2" fmla="*/ 1851102 w 4757854"/>
                <a:gd name="connsiteY2" fmla="*/ 313291 h 1510188"/>
                <a:gd name="connsiteX3" fmla="*/ 2430966 w 4757854"/>
                <a:gd name="connsiteY3" fmla="*/ 1056 h 1510188"/>
                <a:gd name="connsiteX4" fmla="*/ 2943922 w 4757854"/>
                <a:gd name="connsiteY4" fmla="*/ 246383 h 1510188"/>
                <a:gd name="connsiteX5" fmla="*/ 3746810 w 4757854"/>
                <a:gd name="connsiteY5" fmla="*/ 1079008 h 1510188"/>
                <a:gd name="connsiteX6" fmla="*/ 4757854 w 4757854"/>
                <a:gd name="connsiteY6" fmla="*/ 1480452 h 151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57854" h="1510188">
                  <a:moveTo>
                    <a:pt x="0" y="1510188"/>
                  </a:moveTo>
                  <a:cubicBezTo>
                    <a:pt x="328961" y="1420359"/>
                    <a:pt x="657922" y="1330530"/>
                    <a:pt x="966439" y="1131047"/>
                  </a:cubicBezTo>
                  <a:cubicBezTo>
                    <a:pt x="1274956" y="931564"/>
                    <a:pt x="1607014" y="501623"/>
                    <a:pt x="1851102" y="313291"/>
                  </a:cubicBezTo>
                  <a:cubicBezTo>
                    <a:pt x="2095190" y="124959"/>
                    <a:pt x="2248829" y="12207"/>
                    <a:pt x="2430966" y="1056"/>
                  </a:cubicBezTo>
                  <a:cubicBezTo>
                    <a:pt x="2613103" y="-10095"/>
                    <a:pt x="2724615" y="66724"/>
                    <a:pt x="2943922" y="246383"/>
                  </a:cubicBezTo>
                  <a:cubicBezTo>
                    <a:pt x="3163229" y="426042"/>
                    <a:pt x="3444488" y="873330"/>
                    <a:pt x="3746810" y="1079008"/>
                  </a:cubicBezTo>
                  <a:cubicBezTo>
                    <a:pt x="4049132" y="1284686"/>
                    <a:pt x="4403493" y="1382569"/>
                    <a:pt x="4757854" y="1480452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4B8D684-AD09-4416-800A-99205C27141F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9974015" y="1961560"/>
              <a:ext cx="38665" cy="2469193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3370435-EFE6-4203-A769-4EA9083466F0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515" y="2121580"/>
              <a:ext cx="40528" cy="2300209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455DF5E-D6F7-4338-B394-94731F5B2D17}"/>
                </a:ext>
              </a:extLst>
            </p:cNvPr>
            <p:cNvCxnSpPr>
              <a:cxnSpLocks/>
            </p:cNvCxnSpPr>
            <p:nvPr/>
          </p:nvCxnSpPr>
          <p:spPr>
            <a:xfrm>
              <a:off x="9813995" y="2144440"/>
              <a:ext cx="0" cy="2269729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DFB379A-1DA4-40F4-AE97-F1C2C36DB466}"/>
                </a:ext>
              </a:extLst>
            </p:cNvPr>
            <p:cNvCxnSpPr>
              <a:cxnSpLocks/>
            </p:cNvCxnSpPr>
            <p:nvPr/>
          </p:nvCxnSpPr>
          <p:spPr>
            <a:xfrm>
              <a:off x="9623495" y="2533060"/>
              <a:ext cx="0" cy="1897693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DE2B98E-5226-415E-A3DF-64DAFCA56070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735" y="2842260"/>
              <a:ext cx="0" cy="1618973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Arrow: Up 100">
            <a:extLst>
              <a:ext uri="{FF2B5EF4-FFF2-40B4-BE49-F238E27FC236}">
                <a16:creationId xmlns:a16="http://schemas.microsoft.com/office/drawing/2014/main" id="{D48E0C60-BE4B-4363-BE95-214F34CDCC83}"/>
              </a:ext>
            </a:extLst>
          </p:cNvPr>
          <p:cNvSpPr/>
          <p:nvPr/>
        </p:nvSpPr>
        <p:spPr>
          <a:xfrm rot="10800000">
            <a:off x="4861415" y="5083334"/>
            <a:ext cx="304750" cy="460895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Arrow: Up 102">
            <a:extLst>
              <a:ext uri="{FF2B5EF4-FFF2-40B4-BE49-F238E27FC236}">
                <a16:creationId xmlns:a16="http://schemas.microsoft.com/office/drawing/2014/main" id="{6DBF96FB-D17A-4CF5-9026-DC1E3995D8FF}"/>
              </a:ext>
            </a:extLst>
          </p:cNvPr>
          <p:cNvSpPr/>
          <p:nvPr/>
        </p:nvSpPr>
        <p:spPr>
          <a:xfrm rot="10800000">
            <a:off x="4008210" y="1772034"/>
            <a:ext cx="299512" cy="52172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Up 104">
            <a:extLst>
              <a:ext uri="{FF2B5EF4-FFF2-40B4-BE49-F238E27FC236}">
                <a16:creationId xmlns:a16="http://schemas.microsoft.com/office/drawing/2014/main" id="{68977EEE-9ED7-4E0B-88E7-D08200FC8EE9}"/>
              </a:ext>
            </a:extLst>
          </p:cNvPr>
          <p:cNvSpPr/>
          <p:nvPr/>
        </p:nvSpPr>
        <p:spPr>
          <a:xfrm rot="10800000">
            <a:off x="5089865" y="2805939"/>
            <a:ext cx="295124" cy="477656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D8609FB-9557-433D-A98D-C1F7A37C9C5C}"/>
              </a:ext>
            </a:extLst>
          </p:cNvPr>
          <p:cNvGrpSpPr/>
          <p:nvPr/>
        </p:nvGrpSpPr>
        <p:grpSpPr>
          <a:xfrm>
            <a:off x="5532672" y="5056525"/>
            <a:ext cx="6544804" cy="1049875"/>
            <a:chOff x="289933" y="3414334"/>
            <a:chExt cx="5408342" cy="1049875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6AA1339-7DB1-466B-B2A6-414B1F98747C}"/>
                </a:ext>
              </a:extLst>
            </p:cNvPr>
            <p:cNvSpPr/>
            <p:nvPr/>
          </p:nvSpPr>
          <p:spPr>
            <a:xfrm>
              <a:off x="289933" y="3414335"/>
              <a:ext cx="5408342" cy="1043442"/>
            </a:xfrm>
            <a:custGeom>
              <a:avLst/>
              <a:gdLst>
                <a:gd name="connsiteX0" fmla="*/ 0 w 4757854"/>
                <a:gd name="connsiteY0" fmla="*/ 1510188 h 1510188"/>
                <a:gd name="connsiteX1" fmla="*/ 966439 w 4757854"/>
                <a:gd name="connsiteY1" fmla="*/ 1131047 h 1510188"/>
                <a:gd name="connsiteX2" fmla="*/ 1851102 w 4757854"/>
                <a:gd name="connsiteY2" fmla="*/ 313291 h 1510188"/>
                <a:gd name="connsiteX3" fmla="*/ 2430966 w 4757854"/>
                <a:gd name="connsiteY3" fmla="*/ 1056 h 1510188"/>
                <a:gd name="connsiteX4" fmla="*/ 2943922 w 4757854"/>
                <a:gd name="connsiteY4" fmla="*/ 246383 h 1510188"/>
                <a:gd name="connsiteX5" fmla="*/ 3746810 w 4757854"/>
                <a:gd name="connsiteY5" fmla="*/ 1079008 h 1510188"/>
                <a:gd name="connsiteX6" fmla="*/ 4757854 w 4757854"/>
                <a:gd name="connsiteY6" fmla="*/ 1480452 h 151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57854" h="1510188">
                  <a:moveTo>
                    <a:pt x="0" y="1510188"/>
                  </a:moveTo>
                  <a:cubicBezTo>
                    <a:pt x="328961" y="1420359"/>
                    <a:pt x="657922" y="1330530"/>
                    <a:pt x="966439" y="1131047"/>
                  </a:cubicBezTo>
                  <a:cubicBezTo>
                    <a:pt x="1274956" y="931564"/>
                    <a:pt x="1607014" y="501623"/>
                    <a:pt x="1851102" y="313291"/>
                  </a:cubicBezTo>
                  <a:cubicBezTo>
                    <a:pt x="2095190" y="124959"/>
                    <a:pt x="2248829" y="12207"/>
                    <a:pt x="2430966" y="1056"/>
                  </a:cubicBezTo>
                  <a:cubicBezTo>
                    <a:pt x="2613103" y="-10095"/>
                    <a:pt x="2724615" y="66724"/>
                    <a:pt x="2943922" y="246383"/>
                  </a:cubicBezTo>
                  <a:cubicBezTo>
                    <a:pt x="3163229" y="426042"/>
                    <a:pt x="3444488" y="873330"/>
                    <a:pt x="3746810" y="1079008"/>
                  </a:cubicBezTo>
                  <a:cubicBezTo>
                    <a:pt x="4049132" y="1284686"/>
                    <a:pt x="4403493" y="1382569"/>
                    <a:pt x="4757854" y="1480452"/>
                  </a:cubicBezTo>
                </a:path>
              </a:pathLst>
            </a:cu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69980AB-B69E-4DB9-BA0C-24DDED674CAE}"/>
                </a:ext>
              </a:extLst>
            </p:cNvPr>
            <p:cNvCxnSpPr>
              <a:cxnSpLocks/>
            </p:cNvCxnSpPr>
            <p:nvPr/>
          </p:nvCxnSpPr>
          <p:spPr>
            <a:xfrm>
              <a:off x="2025057" y="3911296"/>
              <a:ext cx="0" cy="548264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7B3601F-7522-4023-B711-5A531E1A5C7D}"/>
                </a:ext>
              </a:extLst>
            </p:cNvPr>
            <p:cNvCxnSpPr>
              <a:cxnSpLocks/>
            </p:cNvCxnSpPr>
            <p:nvPr/>
          </p:nvCxnSpPr>
          <p:spPr>
            <a:xfrm>
              <a:off x="4353436" y="4088896"/>
              <a:ext cx="0" cy="345205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944AB5D-6B2B-45F3-8E92-4130437F3402}"/>
                </a:ext>
              </a:extLst>
            </p:cNvPr>
            <p:cNvCxnSpPr>
              <a:cxnSpLocks/>
            </p:cNvCxnSpPr>
            <p:nvPr/>
          </p:nvCxnSpPr>
          <p:spPr>
            <a:xfrm>
              <a:off x="3072904" y="3414334"/>
              <a:ext cx="0" cy="1016419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7932DC2-2A89-482A-A97B-97CBA205E331}"/>
                </a:ext>
              </a:extLst>
            </p:cNvPr>
            <p:cNvCxnSpPr>
              <a:cxnSpLocks/>
            </p:cNvCxnSpPr>
            <p:nvPr/>
          </p:nvCxnSpPr>
          <p:spPr>
            <a:xfrm>
              <a:off x="3546082" y="3568395"/>
              <a:ext cx="0" cy="895814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02CC511-47E4-4E26-952A-AF9C9CE6CD7D}"/>
                </a:ext>
              </a:extLst>
            </p:cNvPr>
            <p:cNvCxnSpPr>
              <a:cxnSpLocks/>
            </p:cNvCxnSpPr>
            <p:nvPr/>
          </p:nvCxnSpPr>
          <p:spPr>
            <a:xfrm>
              <a:off x="2546192" y="3557247"/>
              <a:ext cx="0" cy="895814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AB208A9-0E5B-425B-9F4D-A045C83C99CB}"/>
                </a:ext>
              </a:extLst>
            </p:cNvPr>
            <p:cNvCxnSpPr>
              <a:cxnSpLocks/>
            </p:cNvCxnSpPr>
            <p:nvPr/>
          </p:nvCxnSpPr>
          <p:spPr>
            <a:xfrm>
              <a:off x="3792520" y="3717923"/>
              <a:ext cx="0" cy="72807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28578D4-5442-4F96-A005-1D1E49DA25E5}"/>
                </a:ext>
              </a:extLst>
            </p:cNvPr>
            <p:cNvCxnSpPr>
              <a:cxnSpLocks/>
            </p:cNvCxnSpPr>
            <p:nvPr/>
          </p:nvCxnSpPr>
          <p:spPr>
            <a:xfrm>
              <a:off x="2293249" y="3702683"/>
              <a:ext cx="0" cy="746658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4E38853-A27D-4185-A0E6-3DF5AA8A71D3}"/>
                </a:ext>
              </a:extLst>
            </p:cNvPr>
            <p:cNvCxnSpPr>
              <a:cxnSpLocks/>
            </p:cNvCxnSpPr>
            <p:nvPr/>
          </p:nvCxnSpPr>
          <p:spPr>
            <a:xfrm>
              <a:off x="4074460" y="3922300"/>
              <a:ext cx="0" cy="53726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CE8718A-1FB4-405D-9715-65AC77CF8D24}"/>
                </a:ext>
              </a:extLst>
            </p:cNvPr>
            <p:cNvCxnSpPr>
              <a:cxnSpLocks/>
            </p:cNvCxnSpPr>
            <p:nvPr/>
          </p:nvCxnSpPr>
          <p:spPr>
            <a:xfrm>
              <a:off x="2794300" y="3534387"/>
              <a:ext cx="0" cy="911606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DA79EC6-8B82-4A22-9839-7AD152FCD1B6}"/>
                </a:ext>
              </a:extLst>
            </p:cNvPr>
            <p:cNvCxnSpPr>
              <a:cxnSpLocks/>
            </p:cNvCxnSpPr>
            <p:nvPr/>
          </p:nvCxnSpPr>
          <p:spPr>
            <a:xfrm>
              <a:off x="3312460" y="3534387"/>
              <a:ext cx="0" cy="926846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E307329-956C-4887-9E27-9C8E5F5C88A9}"/>
                </a:ext>
              </a:extLst>
            </p:cNvPr>
            <p:cNvCxnSpPr>
              <a:cxnSpLocks/>
            </p:cNvCxnSpPr>
            <p:nvPr/>
          </p:nvCxnSpPr>
          <p:spPr>
            <a:xfrm>
              <a:off x="1788460" y="3998500"/>
              <a:ext cx="0" cy="46106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99EB050-B3FA-4AF6-A5DC-6A4056733F6E}"/>
              </a:ext>
            </a:extLst>
          </p:cNvPr>
          <p:cNvGrpSpPr/>
          <p:nvPr/>
        </p:nvGrpSpPr>
        <p:grpSpPr>
          <a:xfrm>
            <a:off x="6794946" y="2037988"/>
            <a:ext cx="4014439" cy="1513644"/>
            <a:chOff x="4839627" y="2947589"/>
            <a:chExt cx="4014439" cy="1513644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753E377-F872-4F04-86EA-ED064A5B8DB4}"/>
                </a:ext>
              </a:extLst>
            </p:cNvPr>
            <p:cNvSpPr/>
            <p:nvPr/>
          </p:nvSpPr>
          <p:spPr>
            <a:xfrm>
              <a:off x="4839627" y="2947589"/>
              <a:ext cx="4014439" cy="1510188"/>
            </a:xfrm>
            <a:custGeom>
              <a:avLst/>
              <a:gdLst>
                <a:gd name="connsiteX0" fmla="*/ 0 w 4757854"/>
                <a:gd name="connsiteY0" fmla="*/ 1510188 h 1510188"/>
                <a:gd name="connsiteX1" fmla="*/ 966439 w 4757854"/>
                <a:gd name="connsiteY1" fmla="*/ 1131047 h 1510188"/>
                <a:gd name="connsiteX2" fmla="*/ 1851102 w 4757854"/>
                <a:gd name="connsiteY2" fmla="*/ 313291 h 1510188"/>
                <a:gd name="connsiteX3" fmla="*/ 2430966 w 4757854"/>
                <a:gd name="connsiteY3" fmla="*/ 1056 h 1510188"/>
                <a:gd name="connsiteX4" fmla="*/ 2943922 w 4757854"/>
                <a:gd name="connsiteY4" fmla="*/ 246383 h 1510188"/>
                <a:gd name="connsiteX5" fmla="*/ 3746810 w 4757854"/>
                <a:gd name="connsiteY5" fmla="*/ 1079008 h 1510188"/>
                <a:gd name="connsiteX6" fmla="*/ 4757854 w 4757854"/>
                <a:gd name="connsiteY6" fmla="*/ 1480452 h 151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57854" h="1510188">
                  <a:moveTo>
                    <a:pt x="0" y="1510188"/>
                  </a:moveTo>
                  <a:cubicBezTo>
                    <a:pt x="328961" y="1420359"/>
                    <a:pt x="657922" y="1330530"/>
                    <a:pt x="966439" y="1131047"/>
                  </a:cubicBezTo>
                  <a:cubicBezTo>
                    <a:pt x="1274956" y="931564"/>
                    <a:pt x="1607014" y="501623"/>
                    <a:pt x="1851102" y="313291"/>
                  </a:cubicBezTo>
                  <a:cubicBezTo>
                    <a:pt x="2095190" y="124959"/>
                    <a:pt x="2248829" y="12207"/>
                    <a:pt x="2430966" y="1056"/>
                  </a:cubicBezTo>
                  <a:cubicBezTo>
                    <a:pt x="2613103" y="-10095"/>
                    <a:pt x="2724615" y="66724"/>
                    <a:pt x="2943922" y="246383"/>
                  </a:cubicBezTo>
                  <a:cubicBezTo>
                    <a:pt x="3163229" y="426042"/>
                    <a:pt x="3444488" y="873330"/>
                    <a:pt x="3746810" y="1079008"/>
                  </a:cubicBezTo>
                  <a:cubicBezTo>
                    <a:pt x="4049132" y="1284686"/>
                    <a:pt x="4403493" y="1382569"/>
                    <a:pt x="4757854" y="148045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DE11486-1085-471F-84A9-C47B5CEE0F96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598875"/>
              <a:ext cx="0" cy="86235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060FB0A-66CC-46B6-AAD6-035E6CC92091}"/>
                </a:ext>
              </a:extLst>
            </p:cNvPr>
            <p:cNvCxnSpPr>
              <a:cxnSpLocks/>
            </p:cNvCxnSpPr>
            <p:nvPr/>
          </p:nvCxnSpPr>
          <p:spPr>
            <a:xfrm>
              <a:off x="7627620" y="3591255"/>
              <a:ext cx="0" cy="86235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AD3E4D-5F52-4033-B9FE-A9F87147046F}"/>
                </a:ext>
              </a:extLst>
            </p:cNvPr>
            <p:cNvCxnSpPr>
              <a:cxnSpLocks/>
            </p:cNvCxnSpPr>
            <p:nvPr/>
          </p:nvCxnSpPr>
          <p:spPr>
            <a:xfrm>
              <a:off x="6347460" y="3322320"/>
              <a:ext cx="0" cy="110843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DD42C1C-A551-4992-9E0F-BB593B6035D8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3345180"/>
              <a:ext cx="0" cy="110843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9AF9C5B-F76F-4965-A087-FB88C74B2AC9}"/>
                </a:ext>
              </a:extLst>
            </p:cNvPr>
            <p:cNvCxnSpPr>
              <a:cxnSpLocks/>
            </p:cNvCxnSpPr>
            <p:nvPr/>
          </p:nvCxnSpPr>
          <p:spPr>
            <a:xfrm>
              <a:off x="6606540" y="3093720"/>
              <a:ext cx="0" cy="135227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C9D7417-462B-415C-99B3-BFB5315F3D14}"/>
                </a:ext>
              </a:extLst>
            </p:cNvPr>
            <p:cNvCxnSpPr>
              <a:cxnSpLocks/>
            </p:cNvCxnSpPr>
            <p:nvPr/>
          </p:nvCxnSpPr>
          <p:spPr>
            <a:xfrm>
              <a:off x="7208520" y="3093720"/>
              <a:ext cx="0" cy="135655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A27AE68-8B7E-4293-A115-400D2814025B}"/>
                </a:ext>
              </a:extLst>
            </p:cNvPr>
            <p:cNvCxnSpPr>
              <a:cxnSpLocks/>
            </p:cNvCxnSpPr>
            <p:nvPr/>
          </p:nvCxnSpPr>
          <p:spPr>
            <a:xfrm>
              <a:off x="6819900" y="3025140"/>
              <a:ext cx="0" cy="140561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6D598FA-7AB9-404D-A20C-B14FD8F68F19}"/>
                </a:ext>
              </a:extLst>
            </p:cNvPr>
            <p:cNvCxnSpPr>
              <a:cxnSpLocks/>
            </p:cNvCxnSpPr>
            <p:nvPr/>
          </p:nvCxnSpPr>
          <p:spPr>
            <a:xfrm>
              <a:off x="7025640" y="3025140"/>
              <a:ext cx="0" cy="142847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288274A-9582-48D3-A4ED-0A6652F1FBD8}"/>
              </a:ext>
            </a:extLst>
          </p:cNvPr>
          <p:cNvGrpSpPr/>
          <p:nvPr/>
        </p:nvGrpSpPr>
        <p:grpSpPr>
          <a:xfrm>
            <a:off x="9033770" y="1994276"/>
            <a:ext cx="1872543" cy="3493186"/>
            <a:chOff x="8619891" y="1959844"/>
            <a:chExt cx="2650274" cy="2501389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3C8C49-4032-4469-8FAC-00488953CDD2}"/>
                </a:ext>
              </a:extLst>
            </p:cNvPr>
            <p:cNvSpPr/>
            <p:nvPr/>
          </p:nvSpPr>
          <p:spPr>
            <a:xfrm>
              <a:off x="8619891" y="1959844"/>
              <a:ext cx="2650274" cy="2454325"/>
            </a:xfrm>
            <a:custGeom>
              <a:avLst/>
              <a:gdLst>
                <a:gd name="connsiteX0" fmla="*/ 0 w 4757854"/>
                <a:gd name="connsiteY0" fmla="*/ 1510188 h 1510188"/>
                <a:gd name="connsiteX1" fmla="*/ 966439 w 4757854"/>
                <a:gd name="connsiteY1" fmla="*/ 1131047 h 1510188"/>
                <a:gd name="connsiteX2" fmla="*/ 1851102 w 4757854"/>
                <a:gd name="connsiteY2" fmla="*/ 313291 h 1510188"/>
                <a:gd name="connsiteX3" fmla="*/ 2430966 w 4757854"/>
                <a:gd name="connsiteY3" fmla="*/ 1056 h 1510188"/>
                <a:gd name="connsiteX4" fmla="*/ 2943922 w 4757854"/>
                <a:gd name="connsiteY4" fmla="*/ 246383 h 1510188"/>
                <a:gd name="connsiteX5" fmla="*/ 3746810 w 4757854"/>
                <a:gd name="connsiteY5" fmla="*/ 1079008 h 1510188"/>
                <a:gd name="connsiteX6" fmla="*/ 4757854 w 4757854"/>
                <a:gd name="connsiteY6" fmla="*/ 1480452 h 151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57854" h="1510188">
                  <a:moveTo>
                    <a:pt x="0" y="1510188"/>
                  </a:moveTo>
                  <a:cubicBezTo>
                    <a:pt x="328961" y="1420359"/>
                    <a:pt x="657922" y="1330530"/>
                    <a:pt x="966439" y="1131047"/>
                  </a:cubicBezTo>
                  <a:cubicBezTo>
                    <a:pt x="1274956" y="931564"/>
                    <a:pt x="1607014" y="501623"/>
                    <a:pt x="1851102" y="313291"/>
                  </a:cubicBezTo>
                  <a:cubicBezTo>
                    <a:pt x="2095190" y="124959"/>
                    <a:pt x="2248829" y="12207"/>
                    <a:pt x="2430966" y="1056"/>
                  </a:cubicBezTo>
                  <a:cubicBezTo>
                    <a:pt x="2613103" y="-10095"/>
                    <a:pt x="2724615" y="66724"/>
                    <a:pt x="2943922" y="246383"/>
                  </a:cubicBezTo>
                  <a:cubicBezTo>
                    <a:pt x="3163229" y="426042"/>
                    <a:pt x="3444488" y="873330"/>
                    <a:pt x="3746810" y="1079008"/>
                  </a:cubicBezTo>
                  <a:cubicBezTo>
                    <a:pt x="4049132" y="1284686"/>
                    <a:pt x="4403493" y="1382569"/>
                    <a:pt x="4757854" y="1480452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7CFF692-BF34-4591-927B-AA6F6E3342B4}"/>
                </a:ext>
              </a:extLst>
            </p:cNvPr>
            <p:cNvCxnSpPr>
              <a:cxnSpLocks/>
              <a:stCxn id="83" idx="3"/>
            </p:cNvCxnSpPr>
            <p:nvPr/>
          </p:nvCxnSpPr>
          <p:spPr>
            <a:xfrm>
              <a:off x="9974015" y="1961560"/>
              <a:ext cx="38665" cy="2469193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19EEEBA-9FBE-4283-93EF-50C80B861AE6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515" y="2121580"/>
              <a:ext cx="40528" cy="2300209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CBE5121-9657-4381-9334-5D2F665EF7C8}"/>
                </a:ext>
              </a:extLst>
            </p:cNvPr>
            <p:cNvCxnSpPr>
              <a:cxnSpLocks/>
            </p:cNvCxnSpPr>
            <p:nvPr/>
          </p:nvCxnSpPr>
          <p:spPr>
            <a:xfrm>
              <a:off x="9813995" y="2144440"/>
              <a:ext cx="0" cy="2269729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09A13C7-2F14-47AC-A515-86D38CEA56D7}"/>
                </a:ext>
              </a:extLst>
            </p:cNvPr>
            <p:cNvCxnSpPr>
              <a:cxnSpLocks/>
            </p:cNvCxnSpPr>
            <p:nvPr/>
          </p:nvCxnSpPr>
          <p:spPr>
            <a:xfrm>
              <a:off x="9623495" y="2533060"/>
              <a:ext cx="0" cy="1897693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4951953-AA14-499B-A38B-4EE973E128C1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735" y="2842260"/>
              <a:ext cx="0" cy="1618973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Arrow: Up 92">
            <a:extLst>
              <a:ext uri="{FF2B5EF4-FFF2-40B4-BE49-F238E27FC236}">
                <a16:creationId xmlns:a16="http://schemas.microsoft.com/office/drawing/2014/main" id="{C3B4F548-49C8-4E26-B532-DAF58948974C}"/>
              </a:ext>
            </a:extLst>
          </p:cNvPr>
          <p:cNvSpPr/>
          <p:nvPr/>
        </p:nvSpPr>
        <p:spPr>
          <a:xfrm rot="10800000">
            <a:off x="10324955" y="5113814"/>
            <a:ext cx="304750" cy="460895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Arrow: Up 94">
            <a:extLst>
              <a:ext uri="{FF2B5EF4-FFF2-40B4-BE49-F238E27FC236}">
                <a16:creationId xmlns:a16="http://schemas.microsoft.com/office/drawing/2014/main" id="{A316B419-FED2-41F0-853B-FF5DCB812E07}"/>
              </a:ext>
            </a:extLst>
          </p:cNvPr>
          <p:cNvSpPr/>
          <p:nvPr/>
        </p:nvSpPr>
        <p:spPr>
          <a:xfrm rot="10800000">
            <a:off x="9471750" y="1802514"/>
            <a:ext cx="299512" cy="52172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Arrow: Up 96">
            <a:extLst>
              <a:ext uri="{FF2B5EF4-FFF2-40B4-BE49-F238E27FC236}">
                <a16:creationId xmlns:a16="http://schemas.microsoft.com/office/drawing/2014/main" id="{CA7EB258-1BA4-4F25-BDA9-74E722BBAAAB}"/>
              </a:ext>
            </a:extLst>
          </p:cNvPr>
          <p:cNvSpPr/>
          <p:nvPr/>
        </p:nvSpPr>
        <p:spPr>
          <a:xfrm rot="10800000">
            <a:off x="10261113" y="2467537"/>
            <a:ext cx="295124" cy="477656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71B1E-3FCD-495C-A6C3-9A9F727B83D7}"/>
              </a:ext>
            </a:extLst>
          </p:cNvPr>
          <p:cNvSpPr txBox="1"/>
          <p:nvPr/>
        </p:nvSpPr>
        <p:spPr>
          <a:xfrm>
            <a:off x="6760588" y="4007238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 N+1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3CFBA-FC50-488F-AE96-C84FBDB2027B}"/>
              </a:ext>
            </a:extLst>
          </p:cNvPr>
          <p:cNvSpPr txBox="1"/>
          <p:nvPr/>
        </p:nvSpPr>
        <p:spPr>
          <a:xfrm>
            <a:off x="11352638" y="4580932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</a:t>
            </a:r>
            <a:endParaRPr lang="en-US" dirty="0"/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25184239-32EC-4157-B4AD-7155A094B368}"/>
              </a:ext>
            </a:extLst>
          </p:cNvPr>
          <p:cNvSpPr/>
          <p:nvPr/>
        </p:nvSpPr>
        <p:spPr>
          <a:xfrm>
            <a:off x="5837240" y="1771895"/>
            <a:ext cx="1352567" cy="651285"/>
          </a:xfrm>
          <a:prstGeom prst="borderCallout1">
            <a:avLst>
              <a:gd name="adj1" fmla="val 43320"/>
              <a:gd name="adj2" fmla="val -5516"/>
              <a:gd name="adj3" fmla="val 135900"/>
              <a:gd name="adj4" fmla="val -3946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三者最大，选择此动作</a:t>
            </a:r>
            <a:endParaRPr lang="en-US" dirty="0"/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16DA15CB-7F9A-4B10-BF9F-2DBF8E35F2FE}"/>
              </a:ext>
            </a:extLst>
          </p:cNvPr>
          <p:cNvSpPr/>
          <p:nvPr/>
        </p:nvSpPr>
        <p:spPr>
          <a:xfrm>
            <a:off x="10602641" y="6103901"/>
            <a:ext cx="1352567" cy="651285"/>
          </a:xfrm>
          <a:prstGeom prst="borderCallout1">
            <a:avLst>
              <a:gd name="adj1" fmla="val -3479"/>
              <a:gd name="adj2" fmla="val 38991"/>
              <a:gd name="adj3" fmla="val -85229"/>
              <a:gd name="adj4" fmla="val -22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三者最大，选择此动作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45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1" grpId="0" animBg="1"/>
      <p:bldP spid="103" grpId="0" animBg="1"/>
      <p:bldP spid="105" grpId="0" animBg="1"/>
      <p:bldP spid="93" grpId="0" animBg="1"/>
      <p:bldP spid="95" grpId="0" animBg="1"/>
      <p:bldP spid="97" grpId="0" animBg="1"/>
      <p:bldP spid="7" grpId="0"/>
      <p:bldP spid="11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99C14-63C3-4060-97E9-3BA489D13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EEEDD-84AE-42BE-9D27-C4FFEAFC7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UCB</a:t>
            </a:r>
            <a:r>
              <a:rPr lang="zh-CN" altLang="en-US" dirty="0"/>
              <a:t>参数值越大，置信上界值越大，试探的次数越多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F24B9-59AC-4123-8514-843302D02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95" y="2853208"/>
            <a:ext cx="10017951" cy="31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28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4BE7D-E578-48C7-82EE-5C46F0A2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UCB</a:t>
            </a:r>
            <a:r>
              <a:rPr lang="zh-CN" altLang="en-US" dirty="0"/>
              <a:t>算法工作原理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69F8C-A836-41D6-88F3-4DF167B95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zh-CN" altLang="en-US" dirty="0"/>
              <a:t>臂老虎机</a:t>
            </a:r>
            <a:r>
              <a:rPr lang="en-US" altLang="zh-CN" dirty="0"/>
              <a:t>, actions=[0,4]</a:t>
            </a:r>
          </a:p>
          <a:p>
            <a:r>
              <a:rPr lang="zh-CN" altLang="en-US" dirty="0"/>
              <a:t>最佳</a:t>
            </a:r>
            <a:r>
              <a:rPr lang="en-US" altLang="zh-CN" dirty="0"/>
              <a:t>action=4</a:t>
            </a:r>
          </a:p>
          <a:p>
            <a:r>
              <a:rPr lang="zh-CN" altLang="en-US" dirty="0"/>
              <a:t>参数</a:t>
            </a:r>
            <a:r>
              <a:rPr lang="en-US" dirty="0"/>
              <a:t>C=0.1</a:t>
            </a:r>
          </a:p>
          <a:p>
            <a:r>
              <a:rPr lang="zh-CN" altLang="en-US" dirty="0"/>
              <a:t>前</a:t>
            </a:r>
            <a:r>
              <a:rPr lang="en-US" altLang="zh-CN" dirty="0"/>
              <a:t>10</a:t>
            </a:r>
            <a:r>
              <a:rPr lang="zh-CN" altLang="en-US" dirty="0"/>
              <a:t>步的选择是：</a:t>
            </a:r>
            <a:r>
              <a:rPr lang="en-US" altLang="zh-CN" dirty="0"/>
              <a:t>0, 1, 2, 2, 3, 3, 4, 3, 4, 4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55638-51DD-47C6-9051-81FDDB008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49" y="3827987"/>
            <a:ext cx="11970275" cy="301670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5A063DB-5F6B-4120-9945-8A50723EAA7B}"/>
              </a:ext>
            </a:extLst>
          </p:cNvPr>
          <p:cNvSpPr/>
          <p:nvPr/>
        </p:nvSpPr>
        <p:spPr>
          <a:xfrm>
            <a:off x="7970520" y="3962400"/>
            <a:ext cx="449580" cy="266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95AC07-B39E-4782-B554-6846F8398C69}"/>
              </a:ext>
            </a:extLst>
          </p:cNvPr>
          <p:cNvSpPr/>
          <p:nvPr/>
        </p:nvSpPr>
        <p:spPr>
          <a:xfrm>
            <a:off x="8823960" y="4236720"/>
            <a:ext cx="449580" cy="266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4384CD-417C-4E93-95AD-BC31A1D6BAE6}"/>
              </a:ext>
            </a:extLst>
          </p:cNvPr>
          <p:cNvSpPr/>
          <p:nvPr/>
        </p:nvSpPr>
        <p:spPr>
          <a:xfrm>
            <a:off x="9387840" y="4533900"/>
            <a:ext cx="449580" cy="266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B0EFD2-4DC7-4E66-9480-B45CD15A6570}"/>
              </a:ext>
            </a:extLst>
          </p:cNvPr>
          <p:cNvSpPr/>
          <p:nvPr/>
        </p:nvSpPr>
        <p:spPr>
          <a:xfrm>
            <a:off x="9380220" y="4800600"/>
            <a:ext cx="449580" cy="266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A76931-5A19-4FAC-B2CC-415140E2F816}"/>
              </a:ext>
            </a:extLst>
          </p:cNvPr>
          <p:cNvSpPr/>
          <p:nvPr/>
        </p:nvSpPr>
        <p:spPr>
          <a:xfrm>
            <a:off x="9959340" y="5082540"/>
            <a:ext cx="449580" cy="266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D3B0282-D25D-43F0-9DBE-F2390C2A9DA5}"/>
              </a:ext>
            </a:extLst>
          </p:cNvPr>
          <p:cNvSpPr/>
          <p:nvPr/>
        </p:nvSpPr>
        <p:spPr>
          <a:xfrm>
            <a:off x="9982200" y="5364480"/>
            <a:ext cx="449580" cy="266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B02E5AB-4B0C-4006-82FF-185193CF3EF8}"/>
              </a:ext>
            </a:extLst>
          </p:cNvPr>
          <p:cNvSpPr/>
          <p:nvPr/>
        </p:nvSpPr>
        <p:spPr>
          <a:xfrm>
            <a:off x="10538460" y="5646420"/>
            <a:ext cx="449580" cy="266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F7874CB-3431-4EDF-A714-53CC7C783A7E}"/>
              </a:ext>
            </a:extLst>
          </p:cNvPr>
          <p:cNvSpPr/>
          <p:nvPr/>
        </p:nvSpPr>
        <p:spPr>
          <a:xfrm>
            <a:off x="9951720" y="5913120"/>
            <a:ext cx="449580" cy="266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CE10958-F3B6-40D6-AF87-017A25A491AA}"/>
              </a:ext>
            </a:extLst>
          </p:cNvPr>
          <p:cNvSpPr/>
          <p:nvPr/>
        </p:nvSpPr>
        <p:spPr>
          <a:xfrm>
            <a:off x="10538460" y="6187440"/>
            <a:ext cx="449580" cy="266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CFA23C-4B08-4A60-8631-DCF85E1ADEEC}"/>
              </a:ext>
            </a:extLst>
          </p:cNvPr>
          <p:cNvSpPr/>
          <p:nvPr/>
        </p:nvSpPr>
        <p:spPr>
          <a:xfrm>
            <a:off x="10530840" y="6461760"/>
            <a:ext cx="449580" cy="266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3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73A3605A-9DED-4146-B4FE-73FFC2EA3DE5}"/>
              </a:ext>
            </a:extLst>
          </p:cNvPr>
          <p:cNvGrpSpPr/>
          <p:nvPr/>
        </p:nvGrpSpPr>
        <p:grpSpPr>
          <a:xfrm>
            <a:off x="187923" y="1760014"/>
            <a:ext cx="6829503" cy="4066478"/>
            <a:chOff x="902008" y="1977483"/>
            <a:chExt cx="6829503" cy="406647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4683B8-D6AC-4B94-BB7A-7197A7932443}"/>
                </a:ext>
              </a:extLst>
            </p:cNvPr>
            <p:cNvGrpSpPr/>
            <p:nvPr/>
          </p:nvGrpSpPr>
          <p:grpSpPr>
            <a:xfrm>
              <a:off x="902008" y="1977483"/>
              <a:ext cx="6829503" cy="4066478"/>
              <a:chOff x="2032000" y="719666"/>
              <a:chExt cx="8127998" cy="5418667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F22139D-D39F-4F56-B709-2FE8091EF725}"/>
                  </a:ext>
                </a:extLst>
              </p:cNvPr>
              <p:cNvSpPr/>
              <p:nvPr/>
            </p:nvSpPr>
            <p:spPr>
              <a:xfrm>
                <a:off x="2032000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7" name="Oval 6" descr="Badge 1 with solid fill">
                <a:extLst>
                  <a:ext uri="{FF2B5EF4-FFF2-40B4-BE49-F238E27FC236}">
                    <a16:creationId xmlns:a16="http://schemas.microsoft.com/office/drawing/2014/main" id="{F52F67A5-228C-4617-858F-4B06853F6679}"/>
                  </a:ext>
                </a:extLst>
              </p:cNvPr>
              <p:cNvSpPr/>
              <p:nvPr/>
            </p:nvSpPr>
            <p:spPr>
              <a:xfrm>
                <a:off x="2079625" y="1044786"/>
                <a:ext cx="1492249" cy="1804416"/>
              </a:xfrm>
              <a:prstGeom prst="ellipse">
                <a:avLst/>
              </a:pr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D62224CE-1BD9-47B6-A904-C71ED6DE8BC4}"/>
                  </a:ext>
                </a:extLst>
              </p:cNvPr>
              <p:cNvSpPr/>
              <p:nvPr/>
            </p:nvSpPr>
            <p:spPr>
              <a:xfrm>
                <a:off x="3667125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9" name="Oval 8" descr="Badge with solid fill">
                <a:extLst>
                  <a:ext uri="{FF2B5EF4-FFF2-40B4-BE49-F238E27FC236}">
                    <a16:creationId xmlns:a16="http://schemas.microsoft.com/office/drawing/2014/main" id="{AAF98CFA-F95F-49DC-AEEE-E3B5EB034A8B}"/>
                  </a:ext>
                </a:extLst>
              </p:cNvPr>
              <p:cNvSpPr/>
              <p:nvPr/>
            </p:nvSpPr>
            <p:spPr>
              <a:xfrm>
                <a:off x="3714750" y="1044786"/>
                <a:ext cx="1492249" cy="1804416"/>
              </a:xfrm>
              <a:prstGeom prst="ellipse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C40E8B9-233C-4880-83B0-D9DDB5B49A6C}"/>
                  </a:ext>
                </a:extLst>
              </p:cNvPr>
              <p:cNvSpPr/>
              <p:nvPr/>
            </p:nvSpPr>
            <p:spPr>
              <a:xfrm>
                <a:off x="5302250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11" name="Oval 10" descr="Badge 3 with solid fill">
                <a:extLst>
                  <a:ext uri="{FF2B5EF4-FFF2-40B4-BE49-F238E27FC236}">
                    <a16:creationId xmlns:a16="http://schemas.microsoft.com/office/drawing/2014/main" id="{14BD18E9-E861-4362-9F93-D324F71E8FF6}"/>
                  </a:ext>
                </a:extLst>
              </p:cNvPr>
              <p:cNvSpPr/>
              <p:nvPr/>
            </p:nvSpPr>
            <p:spPr>
              <a:xfrm>
                <a:off x="5349874" y="1044786"/>
                <a:ext cx="1492249" cy="1804416"/>
              </a:xfrm>
              <a:prstGeom prst="ellipse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0C97241-2B86-4799-AF71-F0DFC469AF31}"/>
                  </a:ext>
                </a:extLst>
              </p:cNvPr>
              <p:cNvSpPr/>
              <p:nvPr/>
            </p:nvSpPr>
            <p:spPr>
              <a:xfrm>
                <a:off x="6937375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2280" tIns="2629746" rIns="462280" bIns="1546015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6500" kern="1200" dirty="0"/>
              </a:p>
            </p:txBody>
          </p:sp>
          <p:sp>
            <p:nvSpPr>
              <p:cNvPr id="13" name="Oval 12" descr="Badge 4 with solid fill">
                <a:extLst>
                  <a:ext uri="{FF2B5EF4-FFF2-40B4-BE49-F238E27FC236}">
                    <a16:creationId xmlns:a16="http://schemas.microsoft.com/office/drawing/2014/main" id="{9C6391CA-466C-4F7E-A88F-9FC3059510AE}"/>
                  </a:ext>
                </a:extLst>
              </p:cNvPr>
              <p:cNvSpPr/>
              <p:nvPr/>
            </p:nvSpPr>
            <p:spPr>
              <a:xfrm>
                <a:off x="6984999" y="1044786"/>
                <a:ext cx="1492249" cy="1804416"/>
              </a:xfrm>
              <a:prstGeom prst="ellipse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3241422-EF87-40D2-9586-9BDAC2BCBACE}"/>
                  </a:ext>
                </a:extLst>
              </p:cNvPr>
              <p:cNvSpPr/>
              <p:nvPr/>
            </p:nvSpPr>
            <p:spPr>
              <a:xfrm>
                <a:off x="8572499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2280" tIns="2629746" rIns="462280" bIns="1546015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6500" kern="1200" dirty="0"/>
              </a:p>
            </p:txBody>
          </p:sp>
          <p:sp>
            <p:nvSpPr>
              <p:cNvPr id="15" name="Oval 14" descr="Badge 5 with solid fill">
                <a:extLst>
                  <a:ext uri="{FF2B5EF4-FFF2-40B4-BE49-F238E27FC236}">
                    <a16:creationId xmlns:a16="http://schemas.microsoft.com/office/drawing/2014/main" id="{CDFBEA8F-9C99-47CC-BEB8-E427CF5D344B}"/>
                  </a:ext>
                </a:extLst>
              </p:cNvPr>
              <p:cNvSpPr/>
              <p:nvPr/>
            </p:nvSpPr>
            <p:spPr>
              <a:xfrm>
                <a:off x="8620124" y="1044786"/>
                <a:ext cx="1492249" cy="1804416"/>
              </a:xfrm>
              <a:prstGeom prst="ellipse">
                <a:avLst/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B60981E-DBAB-4D98-A29E-13E1DEB27B16}"/>
                </a:ext>
              </a:extLst>
            </p:cNvPr>
            <p:cNvSpPr/>
            <p:nvPr/>
          </p:nvSpPr>
          <p:spPr>
            <a:xfrm>
              <a:off x="1182030" y="4490224"/>
              <a:ext cx="780585" cy="457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2636713-00CB-46DD-ABBF-858F60B8D790}"/>
                </a:ext>
              </a:extLst>
            </p:cNvPr>
            <p:cNvSpPr/>
            <p:nvPr/>
          </p:nvSpPr>
          <p:spPr>
            <a:xfrm>
              <a:off x="2515917" y="4490224"/>
              <a:ext cx="780585" cy="457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120CFE-2C41-47AE-B16B-7C7DBC34CF70}"/>
                </a:ext>
              </a:extLst>
            </p:cNvPr>
            <p:cNvSpPr/>
            <p:nvPr/>
          </p:nvSpPr>
          <p:spPr>
            <a:xfrm>
              <a:off x="3926466" y="4490224"/>
              <a:ext cx="780585" cy="457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CAA834-E47F-4F02-A5E8-641507197752}"/>
                </a:ext>
              </a:extLst>
            </p:cNvPr>
            <p:cNvSpPr/>
            <p:nvPr/>
          </p:nvSpPr>
          <p:spPr>
            <a:xfrm>
              <a:off x="5315415" y="4487063"/>
              <a:ext cx="780585" cy="457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32DB76B-0C05-4E17-B413-5D1DB205F314}"/>
                </a:ext>
              </a:extLst>
            </p:cNvPr>
            <p:cNvSpPr/>
            <p:nvPr/>
          </p:nvSpPr>
          <p:spPr>
            <a:xfrm>
              <a:off x="6674274" y="4487619"/>
              <a:ext cx="780585" cy="457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Checkmark with solid fill">
              <a:extLst>
                <a:ext uri="{FF2B5EF4-FFF2-40B4-BE49-F238E27FC236}">
                  <a16:creationId xmlns:a16="http://schemas.microsoft.com/office/drawing/2014/main" id="{D21620DE-7584-477D-8BBB-F935B8913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82030" y="4993358"/>
              <a:ext cx="914400" cy="9144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3370174-4A31-45C7-8C07-3975BDCEB824}"/>
              </a:ext>
            </a:extLst>
          </p:cNvPr>
          <p:cNvGrpSpPr/>
          <p:nvPr/>
        </p:nvGrpSpPr>
        <p:grpSpPr>
          <a:xfrm>
            <a:off x="653309" y="1936640"/>
            <a:ext cx="6829503" cy="4066478"/>
            <a:chOff x="1182030" y="2152185"/>
            <a:chExt cx="6829503" cy="406647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8DD68D5-8D3C-4976-AA4B-B043FDA02386}"/>
                </a:ext>
              </a:extLst>
            </p:cNvPr>
            <p:cNvGrpSpPr/>
            <p:nvPr/>
          </p:nvGrpSpPr>
          <p:grpSpPr>
            <a:xfrm>
              <a:off x="1182030" y="2152185"/>
              <a:ext cx="6829503" cy="4066478"/>
              <a:chOff x="2032000" y="719666"/>
              <a:chExt cx="8127998" cy="5418667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CA750F-2AA3-4EE9-A184-878B0CB5CB5C}"/>
                  </a:ext>
                </a:extLst>
              </p:cNvPr>
              <p:cNvSpPr/>
              <p:nvPr/>
            </p:nvSpPr>
            <p:spPr>
              <a:xfrm>
                <a:off x="2032000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39" name="Oval 38" descr="Badge 1 with solid fill">
                <a:extLst>
                  <a:ext uri="{FF2B5EF4-FFF2-40B4-BE49-F238E27FC236}">
                    <a16:creationId xmlns:a16="http://schemas.microsoft.com/office/drawing/2014/main" id="{F71EFA70-670E-4D35-A3ED-6816D09A7374}"/>
                  </a:ext>
                </a:extLst>
              </p:cNvPr>
              <p:cNvSpPr/>
              <p:nvPr/>
            </p:nvSpPr>
            <p:spPr>
              <a:xfrm>
                <a:off x="2079625" y="1044786"/>
                <a:ext cx="1492249" cy="1804416"/>
              </a:xfrm>
              <a:prstGeom prst="ellipse">
                <a:avLst/>
              </a:pr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296277C-7135-4D7B-8E5E-A7FC76973F31}"/>
                  </a:ext>
                </a:extLst>
              </p:cNvPr>
              <p:cNvSpPr/>
              <p:nvPr/>
            </p:nvSpPr>
            <p:spPr>
              <a:xfrm>
                <a:off x="3667125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41" name="Oval 40" descr="Badge with solid fill">
                <a:extLst>
                  <a:ext uri="{FF2B5EF4-FFF2-40B4-BE49-F238E27FC236}">
                    <a16:creationId xmlns:a16="http://schemas.microsoft.com/office/drawing/2014/main" id="{CA188201-9A7B-46E7-8065-8F55E44702E2}"/>
                  </a:ext>
                </a:extLst>
              </p:cNvPr>
              <p:cNvSpPr/>
              <p:nvPr/>
            </p:nvSpPr>
            <p:spPr>
              <a:xfrm>
                <a:off x="3714750" y="1044786"/>
                <a:ext cx="1492249" cy="1804416"/>
              </a:xfrm>
              <a:prstGeom prst="ellipse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FB9CF92-C59B-46DC-9B3E-4F53FFC68F14}"/>
                  </a:ext>
                </a:extLst>
              </p:cNvPr>
              <p:cNvSpPr/>
              <p:nvPr/>
            </p:nvSpPr>
            <p:spPr>
              <a:xfrm>
                <a:off x="5302250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43" name="Oval 42" descr="Badge 3 with solid fill">
                <a:extLst>
                  <a:ext uri="{FF2B5EF4-FFF2-40B4-BE49-F238E27FC236}">
                    <a16:creationId xmlns:a16="http://schemas.microsoft.com/office/drawing/2014/main" id="{2916AC98-3334-47BA-9FA8-B7A7A80DEE42}"/>
                  </a:ext>
                </a:extLst>
              </p:cNvPr>
              <p:cNvSpPr/>
              <p:nvPr/>
            </p:nvSpPr>
            <p:spPr>
              <a:xfrm>
                <a:off x="5349874" y="1044786"/>
                <a:ext cx="1492249" cy="1804416"/>
              </a:xfrm>
              <a:prstGeom prst="ellipse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184AF83-8597-485A-80E4-DFBC3939717B}"/>
                  </a:ext>
                </a:extLst>
              </p:cNvPr>
              <p:cNvSpPr/>
              <p:nvPr/>
            </p:nvSpPr>
            <p:spPr>
              <a:xfrm>
                <a:off x="6937375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2280" tIns="2629746" rIns="462280" bIns="1546015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6500" kern="1200" dirty="0"/>
              </a:p>
            </p:txBody>
          </p:sp>
          <p:sp>
            <p:nvSpPr>
              <p:cNvPr id="45" name="Oval 44" descr="Badge 4 with solid fill">
                <a:extLst>
                  <a:ext uri="{FF2B5EF4-FFF2-40B4-BE49-F238E27FC236}">
                    <a16:creationId xmlns:a16="http://schemas.microsoft.com/office/drawing/2014/main" id="{6DFC1105-FF1F-44A6-821A-C5B3D9E5B91C}"/>
                  </a:ext>
                </a:extLst>
              </p:cNvPr>
              <p:cNvSpPr/>
              <p:nvPr/>
            </p:nvSpPr>
            <p:spPr>
              <a:xfrm>
                <a:off x="6984999" y="1044786"/>
                <a:ext cx="1492249" cy="1804416"/>
              </a:xfrm>
              <a:prstGeom prst="ellipse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010E16B-E49D-492E-953D-31B9FA31DEC4}"/>
                  </a:ext>
                </a:extLst>
              </p:cNvPr>
              <p:cNvSpPr/>
              <p:nvPr/>
            </p:nvSpPr>
            <p:spPr>
              <a:xfrm>
                <a:off x="8572499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2280" tIns="2629746" rIns="462280" bIns="1546015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6500" kern="1200" dirty="0"/>
              </a:p>
            </p:txBody>
          </p:sp>
          <p:sp>
            <p:nvSpPr>
              <p:cNvPr id="47" name="Oval 46" descr="Badge 5 with solid fill">
                <a:extLst>
                  <a:ext uri="{FF2B5EF4-FFF2-40B4-BE49-F238E27FC236}">
                    <a16:creationId xmlns:a16="http://schemas.microsoft.com/office/drawing/2014/main" id="{44DBFE3B-6CF9-4364-8710-C1BC3AF97B87}"/>
                  </a:ext>
                </a:extLst>
              </p:cNvPr>
              <p:cNvSpPr/>
              <p:nvPr/>
            </p:nvSpPr>
            <p:spPr>
              <a:xfrm>
                <a:off x="8620124" y="1044786"/>
                <a:ext cx="1492249" cy="1804416"/>
              </a:xfrm>
              <a:prstGeom prst="ellipse">
                <a:avLst/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12F653B-2909-4D25-B5EA-6C2D77FC831A}"/>
                </a:ext>
              </a:extLst>
            </p:cNvPr>
            <p:cNvSpPr/>
            <p:nvPr/>
          </p:nvSpPr>
          <p:spPr>
            <a:xfrm>
              <a:off x="1462052" y="4664925"/>
              <a:ext cx="780585" cy="3392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-0.31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72874B9-C3D3-482A-B6AF-3ECA4CD4BD45}"/>
                </a:ext>
              </a:extLst>
            </p:cNvPr>
            <p:cNvSpPr/>
            <p:nvPr/>
          </p:nvSpPr>
          <p:spPr>
            <a:xfrm>
              <a:off x="2795939" y="4487063"/>
              <a:ext cx="780585" cy="335675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0.83</a:t>
              </a:r>
            </a:p>
          </p:txBody>
        </p:sp>
        <p:pic>
          <p:nvPicPr>
            <p:cNvPr id="37" name="Graphic 36" descr="Checkmark with solid fill">
              <a:extLst>
                <a:ext uri="{FF2B5EF4-FFF2-40B4-BE49-F238E27FC236}">
                  <a16:creationId xmlns:a16="http://schemas.microsoft.com/office/drawing/2014/main" id="{96A92B2B-684D-42BF-85AB-57D35CF2D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795939" y="5198848"/>
              <a:ext cx="914400" cy="91440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16FBB99-A343-45AB-BD93-BCBFDCC5CEA1}"/>
                </a:ext>
              </a:extLst>
            </p:cNvPr>
            <p:cNvSpPr/>
            <p:nvPr/>
          </p:nvSpPr>
          <p:spPr>
            <a:xfrm>
              <a:off x="4203116" y="4493927"/>
              <a:ext cx="780585" cy="335675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0.83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E71335-C808-448B-912C-6EE62BA8F7B0}"/>
                </a:ext>
              </a:extLst>
            </p:cNvPr>
            <p:cNvSpPr/>
            <p:nvPr/>
          </p:nvSpPr>
          <p:spPr>
            <a:xfrm>
              <a:off x="5586756" y="4480974"/>
              <a:ext cx="780585" cy="335675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0.83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135A244-0095-47D0-BBB3-42EDD66C2F8C}"/>
                </a:ext>
              </a:extLst>
            </p:cNvPr>
            <p:cNvSpPr/>
            <p:nvPr/>
          </p:nvSpPr>
          <p:spPr>
            <a:xfrm>
              <a:off x="6940163" y="4493927"/>
              <a:ext cx="780585" cy="335675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0.83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E47A783-2CC7-4340-B40F-22709D8E561D}"/>
              </a:ext>
            </a:extLst>
          </p:cNvPr>
          <p:cNvGrpSpPr/>
          <p:nvPr/>
        </p:nvGrpSpPr>
        <p:grpSpPr>
          <a:xfrm>
            <a:off x="1076374" y="2126708"/>
            <a:ext cx="6829503" cy="4066478"/>
            <a:chOff x="1334430" y="2304585"/>
            <a:chExt cx="6829503" cy="406647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35D2069-82E1-44D6-9B63-FAC81FA4D4A1}"/>
                </a:ext>
              </a:extLst>
            </p:cNvPr>
            <p:cNvGrpSpPr/>
            <p:nvPr/>
          </p:nvGrpSpPr>
          <p:grpSpPr>
            <a:xfrm>
              <a:off x="1334430" y="2304585"/>
              <a:ext cx="6829503" cy="4066478"/>
              <a:chOff x="2032000" y="719666"/>
              <a:chExt cx="8127998" cy="5418667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E295B99-1D7D-421D-B1A2-8A425A2EE3B0}"/>
                  </a:ext>
                </a:extLst>
              </p:cNvPr>
              <p:cNvSpPr/>
              <p:nvPr/>
            </p:nvSpPr>
            <p:spPr>
              <a:xfrm>
                <a:off x="2032000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64" name="Oval 63" descr="Badge 1 with solid fill">
                <a:extLst>
                  <a:ext uri="{FF2B5EF4-FFF2-40B4-BE49-F238E27FC236}">
                    <a16:creationId xmlns:a16="http://schemas.microsoft.com/office/drawing/2014/main" id="{A4638729-842C-4FA9-AE8B-578886D2E04D}"/>
                  </a:ext>
                </a:extLst>
              </p:cNvPr>
              <p:cNvSpPr/>
              <p:nvPr/>
            </p:nvSpPr>
            <p:spPr>
              <a:xfrm>
                <a:off x="2079625" y="1044786"/>
                <a:ext cx="1492249" cy="1804416"/>
              </a:xfrm>
              <a:prstGeom prst="ellipse">
                <a:avLst/>
              </a:pr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965B9B5-78AF-4B8F-B4A7-5D09A33F6C58}"/>
                  </a:ext>
                </a:extLst>
              </p:cNvPr>
              <p:cNvSpPr/>
              <p:nvPr/>
            </p:nvSpPr>
            <p:spPr>
              <a:xfrm>
                <a:off x="3667125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66" name="Oval 65" descr="Badge with solid fill">
                <a:extLst>
                  <a:ext uri="{FF2B5EF4-FFF2-40B4-BE49-F238E27FC236}">
                    <a16:creationId xmlns:a16="http://schemas.microsoft.com/office/drawing/2014/main" id="{A7F48A49-73A7-44E3-9DE0-9F37CF8E731A}"/>
                  </a:ext>
                </a:extLst>
              </p:cNvPr>
              <p:cNvSpPr/>
              <p:nvPr/>
            </p:nvSpPr>
            <p:spPr>
              <a:xfrm>
                <a:off x="3714750" y="1044786"/>
                <a:ext cx="1492249" cy="1804416"/>
              </a:xfrm>
              <a:prstGeom prst="ellipse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8A5F11BF-C730-4DA7-999F-74DB10F4CAA5}"/>
                  </a:ext>
                </a:extLst>
              </p:cNvPr>
              <p:cNvSpPr/>
              <p:nvPr/>
            </p:nvSpPr>
            <p:spPr>
              <a:xfrm>
                <a:off x="5302250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68" name="Oval 67" descr="Badge 3 with solid fill">
                <a:extLst>
                  <a:ext uri="{FF2B5EF4-FFF2-40B4-BE49-F238E27FC236}">
                    <a16:creationId xmlns:a16="http://schemas.microsoft.com/office/drawing/2014/main" id="{428C16F4-E201-4590-B89F-40D7522EB636}"/>
                  </a:ext>
                </a:extLst>
              </p:cNvPr>
              <p:cNvSpPr/>
              <p:nvPr/>
            </p:nvSpPr>
            <p:spPr>
              <a:xfrm>
                <a:off x="5349874" y="1044786"/>
                <a:ext cx="1492249" cy="1804416"/>
              </a:xfrm>
              <a:prstGeom prst="ellipse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15AC7F5-60A5-4B87-9420-4CE5B534AB82}"/>
                  </a:ext>
                </a:extLst>
              </p:cNvPr>
              <p:cNvSpPr/>
              <p:nvPr/>
            </p:nvSpPr>
            <p:spPr>
              <a:xfrm>
                <a:off x="6937375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2280" tIns="2629746" rIns="462280" bIns="1546015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6500" kern="1200" dirty="0"/>
              </a:p>
            </p:txBody>
          </p:sp>
          <p:sp>
            <p:nvSpPr>
              <p:cNvPr id="70" name="Oval 69" descr="Badge 4 with solid fill">
                <a:extLst>
                  <a:ext uri="{FF2B5EF4-FFF2-40B4-BE49-F238E27FC236}">
                    <a16:creationId xmlns:a16="http://schemas.microsoft.com/office/drawing/2014/main" id="{A50782B0-9786-4D17-B277-BCCFCDFCC2EB}"/>
                  </a:ext>
                </a:extLst>
              </p:cNvPr>
              <p:cNvSpPr/>
              <p:nvPr/>
            </p:nvSpPr>
            <p:spPr>
              <a:xfrm>
                <a:off x="6984999" y="1044786"/>
                <a:ext cx="1492249" cy="1804416"/>
              </a:xfrm>
              <a:prstGeom prst="ellipse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F6E8A22-F57A-4103-B2F4-689255D369B7}"/>
                  </a:ext>
                </a:extLst>
              </p:cNvPr>
              <p:cNvSpPr/>
              <p:nvPr/>
            </p:nvSpPr>
            <p:spPr>
              <a:xfrm>
                <a:off x="8572499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2280" tIns="2629746" rIns="462280" bIns="1546015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6500" kern="1200" dirty="0"/>
              </a:p>
            </p:txBody>
          </p:sp>
          <p:sp>
            <p:nvSpPr>
              <p:cNvPr id="72" name="Oval 71" descr="Badge 5 with solid fill">
                <a:extLst>
                  <a:ext uri="{FF2B5EF4-FFF2-40B4-BE49-F238E27FC236}">
                    <a16:creationId xmlns:a16="http://schemas.microsoft.com/office/drawing/2014/main" id="{B157185B-FEFD-4214-8070-3623D4B13DA1}"/>
                  </a:ext>
                </a:extLst>
              </p:cNvPr>
              <p:cNvSpPr/>
              <p:nvPr/>
            </p:nvSpPr>
            <p:spPr>
              <a:xfrm>
                <a:off x="8620124" y="1044786"/>
                <a:ext cx="1492249" cy="1804416"/>
              </a:xfrm>
              <a:prstGeom prst="ellipse">
                <a:avLst/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082FA19-7BDF-4936-8447-5BE6CD6053FC}"/>
                </a:ext>
              </a:extLst>
            </p:cNvPr>
            <p:cNvSpPr/>
            <p:nvPr/>
          </p:nvSpPr>
          <p:spPr>
            <a:xfrm>
              <a:off x="1614452" y="4854496"/>
              <a:ext cx="780585" cy="24421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-0.28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5AC0B46-79AB-4450-91B2-A2674DFFBF11}"/>
                </a:ext>
              </a:extLst>
            </p:cNvPr>
            <p:cNvSpPr/>
            <p:nvPr/>
          </p:nvSpPr>
          <p:spPr>
            <a:xfrm>
              <a:off x="2948339" y="4827566"/>
              <a:ext cx="780585" cy="24421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-0.09</a:t>
              </a:r>
            </a:p>
          </p:txBody>
        </p:sp>
        <p:pic>
          <p:nvPicPr>
            <p:cNvPr id="59" name="Graphic 58" descr="Checkmark with solid fill">
              <a:extLst>
                <a:ext uri="{FF2B5EF4-FFF2-40B4-BE49-F238E27FC236}">
                  <a16:creationId xmlns:a16="http://schemas.microsoft.com/office/drawing/2014/main" id="{0003B6B5-E058-4E71-90FB-49E21B4AC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316758" y="5326979"/>
              <a:ext cx="914400" cy="91440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FF8B6B-037F-4F05-9FAD-2FA7A061C775}"/>
                </a:ext>
              </a:extLst>
            </p:cNvPr>
            <p:cNvSpPr/>
            <p:nvPr/>
          </p:nvSpPr>
          <p:spPr>
            <a:xfrm>
              <a:off x="4355516" y="4532783"/>
              <a:ext cx="780585" cy="44922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1.05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78382FD-A6FF-4C96-9EFE-4BADDEF3C9BE}"/>
                </a:ext>
              </a:extLst>
            </p:cNvPr>
            <p:cNvSpPr/>
            <p:nvPr/>
          </p:nvSpPr>
          <p:spPr>
            <a:xfrm>
              <a:off x="5739156" y="4532782"/>
              <a:ext cx="780585" cy="43626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1.05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9D4862C-AB17-49E2-87A6-18A8A3310D8D}"/>
                </a:ext>
              </a:extLst>
            </p:cNvPr>
            <p:cNvSpPr/>
            <p:nvPr/>
          </p:nvSpPr>
          <p:spPr>
            <a:xfrm>
              <a:off x="7092563" y="4516609"/>
              <a:ext cx="780585" cy="46539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1.05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E4ABDA6-FAFD-48DF-992C-D7D5E16E6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</a:t>
            </a:r>
            <a:r>
              <a:rPr lang="en-US" altLang="zh-CN" dirty="0"/>
              <a:t>10</a:t>
            </a:r>
            <a:r>
              <a:rPr lang="zh-CN" altLang="en-US" dirty="0"/>
              <a:t>步算法执行情况</a:t>
            </a:r>
            <a:endParaRPr lang="en-US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315385B-8813-4EA3-8211-3D1730E084A8}"/>
              </a:ext>
            </a:extLst>
          </p:cNvPr>
          <p:cNvGrpSpPr/>
          <p:nvPr/>
        </p:nvGrpSpPr>
        <p:grpSpPr>
          <a:xfrm>
            <a:off x="1531742" y="2333635"/>
            <a:ext cx="6829503" cy="4066478"/>
            <a:chOff x="1486830" y="2456985"/>
            <a:chExt cx="6829503" cy="406647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E6FA84F-E48B-4DA8-B1A9-BD36E8465014}"/>
                </a:ext>
              </a:extLst>
            </p:cNvPr>
            <p:cNvGrpSpPr/>
            <p:nvPr/>
          </p:nvGrpSpPr>
          <p:grpSpPr>
            <a:xfrm>
              <a:off x="1486830" y="2456985"/>
              <a:ext cx="6829503" cy="4066478"/>
              <a:chOff x="2032000" y="719666"/>
              <a:chExt cx="8127998" cy="5418667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73CCA050-B966-4AC6-B250-0AC314F30198}"/>
                  </a:ext>
                </a:extLst>
              </p:cNvPr>
              <p:cNvSpPr/>
              <p:nvPr/>
            </p:nvSpPr>
            <p:spPr>
              <a:xfrm>
                <a:off x="2032000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83" name="Oval 82" descr="Badge 1 with solid fill">
                <a:extLst>
                  <a:ext uri="{FF2B5EF4-FFF2-40B4-BE49-F238E27FC236}">
                    <a16:creationId xmlns:a16="http://schemas.microsoft.com/office/drawing/2014/main" id="{5255A95D-AFAD-4850-8CB7-225A9A92CD08}"/>
                  </a:ext>
                </a:extLst>
              </p:cNvPr>
              <p:cNvSpPr/>
              <p:nvPr/>
            </p:nvSpPr>
            <p:spPr>
              <a:xfrm>
                <a:off x="2079625" y="1044786"/>
                <a:ext cx="1492249" cy="1804416"/>
              </a:xfrm>
              <a:prstGeom prst="ellipse">
                <a:avLst/>
              </a:pr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104BB20-3066-4E1D-A92B-7220F0B9D064}"/>
                  </a:ext>
                </a:extLst>
              </p:cNvPr>
              <p:cNvSpPr/>
              <p:nvPr/>
            </p:nvSpPr>
            <p:spPr>
              <a:xfrm>
                <a:off x="3667125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85" name="Oval 84" descr="Badge with solid fill">
                <a:extLst>
                  <a:ext uri="{FF2B5EF4-FFF2-40B4-BE49-F238E27FC236}">
                    <a16:creationId xmlns:a16="http://schemas.microsoft.com/office/drawing/2014/main" id="{5EB31BE5-BDC7-4AB9-A331-859755F214CE}"/>
                  </a:ext>
                </a:extLst>
              </p:cNvPr>
              <p:cNvSpPr/>
              <p:nvPr/>
            </p:nvSpPr>
            <p:spPr>
              <a:xfrm>
                <a:off x="3714750" y="1044786"/>
                <a:ext cx="1492249" cy="1804416"/>
              </a:xfrm>
              <a:prstGeom prst="ellipse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6DEFE202-3F06-4229-B14E-9313268D7FE7}"/>
                  </a:ext>
                </a:extLst>
              </p:cNvPr>
              <p:cNvSpPr/>
              <p:nvPr/>
            </p:nvSpPr>
            <p:spPr>
              <a:xfrm>
                <a:off x="5302250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87" name="Oval 86" descr="Badge 3 with solid fill">
                <a:extLst>
                  <a:ext uri="{FF2B5EF4-FFF2-40B4-BE49-F238E27FC236}">
                    <a16:creationId xmlns:a16="http://schemas.microsoft.com/office/drawing/2014/main" id="{B6D7CAF1-1934-4BA0-A693-44F7C1DFB918}"/>
                  </a:ext>
                </a:extLst>
              </p:cNvPr>
              <p:cNvSpPr/>
              <p:nvPr/>
            </p:nvSpPr>
            <p:spPr>
              <a:xfrm>
                <a:off x="5349874" y="1044786"/>
                <a:ext cx="1492249" cy="1804416"/>
              </a:xfrm>
              <a:prstGeom prst="ellipse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C0E6718-AAB2-4370-B275-FB2C9BF28C4F}"/>
                  </a:ext>
                </a:extLst>
              </p:cNvPr>
              <p:cNvSpPr/>
              <p:nvPr/>
            </p:nvSpPr>
            <p:spPr>
              <a:xfrm>
                <a:off x="6937375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2280" tIns="2629746" rIns="462280" bIns="1546015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6500" kern="1200" dirty="0"/>
              </a:p>
            </p:txBody>
          </p:sp>
          <p:sp>
            <p:nvSpPr>
              <p:cNvPr id="89" name="Oval 88" descr="Badge 4 with solid fill">
                <a:extLst>
                  <a:ext uri="{FF2B5EF4-FFF2-40B4-BE49-F238E27FC236}">
                    <a16:creationId xmlns:a16="http://schemas.microsoft.com/office/drawing/2014/main" id="{883C9458-EF1D-46CA-80BE-6AC73FE1B8CA}"/>
                  </a:ext>
                </a:extLst>
              </p:cNvPr>
              <p:cNvSpPr/>
              <p:nvPr/>
            </p:nvSpPr>
            <p:spPr>
              <a:xfrm>
                <a:off x="6984999" y="1044786"/>
                <a:ext cx="1492249" cy="1804416"/>
              </a:xfrm>
              <a:prstGeom prst="ellipse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CD0C644-173B-485A-B1DA-79B6CB3986D6}"/>
                  </a:ext>
                </a:extLst>
              </p:cNvPr>
              <p:cNvSpPr/>
              <p:nvPr/>
            </p:nvSpPr>
            <p:spPr>
              <a:xfrm>
                <a:off x="8572499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2280" tIns="2629746" rIns="462280" bIns="1546015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6500" kern="1200" dirty="0"/>
              </a:p>
            </p:txBody>
          </p:sp>
          <p:sp>
            <p:nvSpPr>
              <p:cNvPr id="91" name="Oval 90" descr="Badge 5 with solid fill">
                <a:extLst>
                  <a:ext uri="{FF2B5EF4-FFF2-40B4-BE49-F238E27FC236}">
                    <a16:creationId xmlns:a16="http://schemas.microsoft.com/office/drawing/2014/main" id="{6C39ADC6-B9A1-4EEA-9E47-80B96F8B19E7}"/>
                  </a:ext>
                </a:extLst>
              </p:cNvPr>
              <p:cNvSpPr/>
              <p:nvPr/>
            </p:nvSpPr>
            <p:spPr>
              <a:xfrm>
                <a:off x="8620124" y="1044786"/>
                <a:ext cx="1492249" cy="1804416"/>
              </a:xfrm>
              <a:prstGeom prst="ellipse">
                <a:avLst/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F6E9F2-1A89-481C-B676-4CE4BCC50C9D}"/>
                </a:ext>
              </a:extLst>
            </p:cNvPr>
            <p:cNvSpPr/>
            <p:nvPr/>
          </p:nvSpPr>
          <p:spPr>
            <a:xfrm>
              <a:off x="1766852" y="4969726"/>
              <a:ext cx="780585" cy="24421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-0.28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F799E23-0ED1-456D-B790-79FB7299E40D}"/>
                </a:ext>
              </a:extLst>
            </p:cNvPr>
            <p:cNvSpPr/>
            <p:nvPr/>
          </p:nvSpPr>
          <p:spPr>
            <a:xfrm>
              <a:off x="3100739" y="4918814"/>
              <a:ext cx="780585" cy="23434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-0.09</a:t>
              </a:r>
            </a:p>
          </p:txBody>
        </p:sp>
        <p:pic>
          <p:nvPicPr>
            <p:cNvPr id="78" name="Graphic 77" descr="Checkmark with solid fill">
              <a:extLst>
                <a:ext uri="{FF2B5EF4-FFF2-40B4-BE49-F238E27FC236}">
                  <a16:creationId xmlns:a16="http://schemas.microsoft.com/office/drawing/2014/main" id="{B8FA5B93-F268-4B50-A4DC-E903F7F00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469158" y="5479379"/>
              <a:ext cx="914400" cy="914400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3DB8D34-FFA0-4AB1-B049-673E81C6B6CA}"/>
                </a:ext>
              </a:extLst>
            </p:cNvPr>
            <p:cNvSpPr/>
            <p:nvPr/>
          </p:nvSpPr>
          <p:spPr>
            <a:xfrm>
              <a:off x="4507916" y="4532783"/>
              <a:ext cx="780585" cy="240608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1.44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8C9897C-0266-49B0-A622-457F8503EEF5}"/>
                </a:ext>
              </a:extLst>
            </p:cNvPr>
            <p:cNvSpPr/>
            <p:nvPr/>
          </p:nvSpPr>
          <p:spPr>
            <a:xfrm>
              <a:off x="5891556" y="4685182"/>
              <a:ext cx="780585" cy="43626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1.18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1FC9764-716D-4CF3-80B5-88187EF9A30B}"/>
                </a:ext>
              </a:extLst>
            </p:cNvPr>
            <p:cNvSpPr/>
            <p:nvPr/>
          </p:nvSpPr>
          <p:spPr>
            <a:xfrm>
              <a:off x="7244963" y="4669009"/>
              <a:ext cx="780585" cy="46539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1.18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68C2A2F-D883-4895-A4E1-1A7155C11D4D}"/>
              </a:ext>
            </a:extLst>
          </p:cNvPr>
          <p:cNvGrpSpPr/>
          <p:nvPr/>
        </p:nvGrpSpPr>
        <p:grpSpPr>
          <a:xfrm>
            <a:off x="1973581" y="2512420"/>
            <a:ext cx="6829503" cy="4066478"/>
            <a:chOff x="1486830" y="2456985"/>
            <a:chExt cx="6829503" cy="4066478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49996F3-CEA3-4750-BA42-B3CE9B56CDB7}"/>
                </a:ext>
              </a:extLst>
            </p:cNvPr>
            <p:cNvGrpSpPr/>
            <p:nvPr/>
          </p:nvGrpSpPr>
          <p:grpSpPr>
            <a:xfrm>
              <a:off x="1486830" y="2456985"/>
              <a:ext cx="6829503" cy="4066478"/>
              <a:chOff x="2032000" y="719666"/>
              <a:chExt cx="8127998" cy="5418667"/>
            </a:xfrm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85B9D88-DBD7-479F-981B-34BCD79017E3}"/>
                  </a:ext>
                </a:extLst>
              </p:cNvPr>
              <p:cNvSpPr/>
              <p:nvPr/>
            </p:nvSpPr>
            <p:spPr>
              <a:xfrm>
                <a:off x="2032000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102" name="Oval 101" descr="Badge 1 with solid fill">
                <a:extLst>
                  <a:ext uri="{FF2B5EF4-FFF2-40B4-BE49-F238E27FC236}">
                    <a16:creationId xmlns:a16="http://schemas.microsoft.com/office/drawing/2014/main" id="{00057450-CEBD-4215-838E-FD67AFF70892}"/>
                  </a:ext>
                </a:extLst>
              </p:cNvPr>
              <p:cNvSpPr/>
              <p:nvPr/>
            </p:nvSpPr>
            <p:spPr>
              <a:xfrm>
                <a:off x="2079625" y="1044786"/>
                <a:ext cx="1492249" cy="1804416"/>
              </a:xfrm>
              <a:prstGeom prst="ellipse">
                <a:avLst/>
              </a:pr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192E52B2-3FD3-4370-82B3-EDD4B37303CF}"/>
                  </a:ext>
                </a:extLst>
              </p:cNvPr>
              <p:cNvSpPr/>
              <p:nvPr/>
            </p:nvSpPr>
            <p:spPr>
              <a:xfrm>
                <a:off x="3667125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104" name="Oval 103" descr="Badge with solid fill">
                <a:extLst>
                  <a:ext uri="{FF2B5EF4-FFF2-40B4-BE49-F238E27FC236}">
                    <a16:creationId xmlns:a16="http://schemas.microsoft.com/office/drawing/2014/main" id="{775F2CFC-1124-4821-946F-C9088226F242}"/>
                  </a:ext>
                </a:extLst>
              </p:cNvPr>
              <p:cNvSpPr/>
              <p:nvPr/>
            </p:nvSpPr>
            <p:spPr>
              <a:xfrm>
                <a:off x="3714750" y="1044786"/>
                <a:ext cx="1492249" cy="1804416"/>
              </a:xfrm>
              <a:prstGeom prst="ellipse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19744F6-A6C2-4718-9154-33FE208E1A66}"/>
                  </a:ext>
                </a:extLst>
              </p:cNvPr>
              <p:cNvSpPr/>
              <p:nvPr/>
            </p:nvSpPr>
            <p:spPr>
              <a:xfrm>
                <a:off x="5302250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106" name="Oval 105" descr="Badge 3 with solid fill">
                <a:extLst>
                  <a:ext uri="{FF2B5EF4-FFF2-40B4-BE49-F238E27FC236}">
                    <a16:creationId xmlns:a16="http://schemas.microsoft.com/office/drawing/2014/main" id="{9AE02681-13D5-4F20-AE34-5C523DFC844D}"/>
                  </a:ext>
                </a:extLst>
              </p:cNvPr>
              <p:cNvSpPr/>
              <p:nvPr/>
            </p:nvSpPr>
            <p:spPr>
              <a:xfrm>
                <a:off x="5349874" y="1044786"/>
                <a:ext cx="1492249" cy="1804416"/>
              </a:xfrm>
              <a:prstGeom prst="ellipse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5334E0A3-4AE0-4806-970F-1E274E93E838}"/>
                  </a:ext>
                </a:extLst>
              </p:cNvPr>
              <p:cNvSpPr/>
              <p:nvPr/>
            </p:nvSpPr>
            <p:spPr>
              <a:xfrm>
                <a:off x="6937375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2280" tIns="2629746" rIns="462280" bIns="1546015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6500" kern="1200" dirty="0"/>
              </a:p>
            </p:txBody>
          </p:sp>
          <p:sp>
            <p:nvSpPr>
              <p:cNvPr id="108" name="Oval 107" descr="Badge 4 with solid fill">
                <a:extLst>
                  <a:ext uri="{FF2B5EF4-FFF2-40B4-BE49-F238E27FC236}">
                    <a16:creationId xmlns:a16="http://schemas.microsoft.com/office/drawing/2014/main" id="{2490B47D-B279-477F-81BD-72AEAFECCC14}"/>
                  </a:ext>
                </a:extLst>
              </p:cNvPr>
              <p:cNvSpPr/>
              <p:nvPr/>
            </p:nvSpPr>
            <p:spPr>
              <a:xfrm>
                <a:off x="6984999" y="1044786"/>
                <a:ext cx="1492249" cy="1804416"/>
              </a:xfrm>
              <a:prstGeom prst="ellipse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CBB54A9-41F3-4436-A554-C11FC8A10522}"/>
                  </a:ext>
                </a:extLst>
              </p:cNvPr>
              <p:cNvSpPr/>
              <p:nvPr/>
            </p:nvSpPr>
            <p:spPr>
              <a:xfrm>
                <a:off x="8572499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2280" tIns="2629746" rIns="462280" bIns="1546015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6500" kern="1200" dirty="0"/>
              </a:p>
            </p:txBody>
          </p:sp>
          <p:sp>
            <p:nvSpPr>
              <p:cNvPr id="110" name="Oval 109" descr="Badge 5 with solid fill">
                <a:extLst>
                  <a:ext uri="{FF2B5EF4-FFF2-40B4-BE49-F238E27FC236}">
                    <a16:creationId xmlns:a16="http://schemas.microsoft.com/office/drawing/2014/main" id="{E82D5B98-028F-4F58-B6DB-BD57EC4D017A}"/>
                  </a:ext>
                </a:extLst>
              </p:cNvPr>
              <p:cNvSpPr/>
              <p:nvPr/>
            </p:nvSpPr>
            <p:spPr>
              <a:xfrm>
                <a:off x="8620124" y="1044786"/>
                <a:ext cx="1492249" cy="1804416"/>
              </a:xfrm>
              <a:prstGeom prst="ellipse">
                <a:avLst/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47F3F92-8B38-46E5-938A-39B0299B9B9D}"/>
                </a:ext>
              </a:extLst>
            </p:cNvPr>
            <p:cNvSpPr/>
            <p:nvPr/>
          </p:nvSpPr>
          <p:spPr>
            <a:xfrm>
              <a:off x="1766852" y="4969726"/>
              <a:ext cx="780585" cy="24421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-0.28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C340DDD-1491-4799-82BD-B240D7037826}"/>
                </a:ext>
              </a:extLst>
            </p:cNvPr>
            <p:cNvSpPr/>
            <p:nvPr/>
          </p:nvSpPr>
          <p:spPr>
            <a:xfrm>
              <a:off x="3100739" y="4888505"/>
              <a:ext cx="780585" cy="335675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-0.09</a:t>
              </a:r>
            </a:p>
          </p:txBody>
        </p:sp>
        <p:pic>
          <p:nvPicPr>
            <p:cNvPr id="97" name="Graphic 96" descr="Checkmark with solid fill">
              <a:extLst>
                <a:ext uri="{FF2B5EF4-FFF2-40B4-BE49-F238E27FC236}">
                  <a16:creationId xmlns:a16="http://schemas.microsoft.com/office/drawing/2014/main" id="{81C5E792-C281-46CB-8580-A3DFC3678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28040" y="5397148"/>
              <a:ext cx="914400" cy="914400"/>
            </a:xfrm>
            <a:prstGeom prst="rect">
              <a:avLst/>
            </a:prstGeom>
          </p:spPr>
        </p:pic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31E47A0-931C-47C5-8636-03C883DC646B}"/>
                </a:ext>
              </a:extLst>
            </p:cNvPr>
            <p:cNvSpPr/>
            <p:nvPr/>
          </p:nvSpPr>
          <p:spPr>
            <a:xfrm>
              <a:off x="4507916" y="4868459"/>
              <a:ext cx="780585" cy="26594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0.27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82A601D-7E0E-4EC6-B8B7-48CFE38B8F92}"/>
                </a:ext>
              </a:extLst>
            </p:cNvPr>
            <p:cNvSpPr/>
            <p:nvPr/>
          </p:nvSpPr>
          <p:spPr>
            <a:xfrm>
              <a:off x="5891556" y="4685182"/>
              <a:ext cx="780585" cy="43626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1.27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92FD36B-7679-4083-B5A7-18A8E18B7BB8}"/>
                </a:ext>
              </a:extLst>
            </p:cNvPr>
            <p:cNvSpPr/>
            <p:nvPr/>
          </p:nvSpPr>
          <p:spPr>
            <a:xfrm>
              <a:off x="7244963" y="4669009"/>
              <a:ext cx="780585" cy="46539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1.27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E3C31A7-17A2-4B23-AF98-DDA98B0397B2}"/>
              </a:ext>
            </a:extLst>
          </p:cNvPr>
          <p:cNvGrpSpPr/>
          <p:nvPr/>
        </p:nvGrpSpPr>
        <p:grpSpPr>
          <a:xfrm>
            <a:off x="2489987" y="2791522"/>
            <a:ext cx="6829503" cy="4066478"/>
            <a:chOff x="1486830" y="2456985"/>
            <a:chExt cx="6829503" cy="406647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5E7B57E5-021A-4882-881A-191DAC6BD9FA}"/>
                </a:ext>
              </a:extLst>
            </p:cNvPr>
            <p:cNvGrpSpPr/>
            <p:nvPr/>
          </p:nvGrpSpPr>
          <p:grpSpPr>
            <a:xfrm>
              <a:off x="1486830" y="2456985"/>
              <a:ext cx="6829503" cy="4066478"/>
              <a:chOff x="2032000" y="719666"/>
              <a:chExt cx="8127998" cy="5418667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84612D5-C411-49B4-9306-D3606F590BB0}"/>
                  </a:ext>
                </a:extLst>
              </p:cNvPr>
              <p:cNvSpPr/>
              <p:nvPr/>
            </p:nvSpPr>
            <p:spPr>
              <a:xfrm>
                <a:off x="2032000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120" name="Oval 119" descr="Badge 1 with solid fill">
                <a:extLst>
                  <a:ext uri="{FF2B5EF4-FFF2-40B4-BE49-F238E27FC236}">
                    <a16:creationId xmlns:a16="http://schemas.microsoft.com/office/drawing/2014/main" id="{613AA430-BECE-42E5-B1A4-8CFE269D8ADF}"/>
                  </a:ext>
                </a:extLst>
              </p:cNvPr>
              <p:cNvSpPr/>
              <p:nvPr/>
            </p:nvSpPr>
            <p:spPr>
              <a:xfrm>
                <a:off x="2079625" y="1044786"/>
                <a:ext cx="1492249" cy="1804416"/>
              </a:xfrm>
              <a:prstGeom prst="ellipse">
                <a:avLst/>
              </a:pr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632B7C1-852C-4D75-BB3F-8CF34AAADD3C}"/>
                  </a:ext>
                </a:extLst>
              </p:cNvPr>
              <p:cNvSpPr/>
              <p:nvPr/>
            </p:nvSpPr>
            <p:spPr>
              <a:xfrm>
                <a:off x="3667125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122" name="Oval 121" descr="Badge with solid fill">
                <a:extLst>
                  <a:ext uri="{FF2B5EF4-FFF2-40B4-BE49-F238E27FC236}">
                    <a16:creationId xmlns:a16="http://schemas.microsoft.com/office/drawing/2014/main" id="{03AE8429-3394-4BBB-B89F-2FB3B246CFC6}"/>
                  </a:ext>
                </a:extLst>
              </p:cNvPr>
              <p:cNvSpPr/>
              <p:nvPr/>
            </p:nvSpPr>
            <p:spPr>
              <a:xfrm>
                <a:off x="3714750" y="1044786"/>
                <a:ext cx="1492249" cy="1804416"/>
              </a:xfrm>
              <a:prstGeom prst="ellipse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DFDDA2F9-0CCB-4FC3-8CF8-ED8B237F014B}"/>
                  </a:ext>
                </a:extLst>
              </p:cNvPr>
              <p:cNvSpPr/>
              <p:nvPr/>
            </p:nvSpPr>
            <p:spPr>
              <a:xfrm>
                <a:off x="5302250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124" name="Oval 123" descr="Badge 3 with solid fill">
                <a:extLst>
                  <a:ext uri="{FF2B5EF4-FFF2-40B4-BE49-F238E27FC236}">
                    <a16:creationId xmlns:a16="http://schemas.microsoft.com/office/drawing/2014/main" id="{526643BE-5364-4B2E-9696-B3B44F785824}"/>
                  </a:ext>
                </a:extLst>
              </p:cNvPr>
              <p:cNvSpPr/>
              <p:nvPr/>
            </p:nvSpPr>
            <p:spPr>
              <a:xfrm>
                <a:off x="5349874" y="1044786"/>
                <a:ext cx="1492249" cy="1804416"/>
              </a:xfrm>
              <a:prstGeom prst="ellipse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33A9C49A-26E3-43A8-AB1E-A0CC829706D6}"/>
                  </a:ext>
                </a:extLst>
              </p:cNvPr>
              <p:cNvSpPr/>
              <p:nvPr/>
            </p:nvSpPr>
            <p:spPr>
              <a:xfrm>
                <a:off x="6937375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2280" tIns="2629746" rIns="462280" bIns="1546015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6500" kern="1200" dirty="0"/>
              </a:p>
            </p:txBody>
          </p:sp>
          <p:sp>
            <p:nvSpPr>
              <p:cNvPr id="126" name="Oval 125" descr="Badge 4 with solid fill">
                <a:extLst>
                  <a:ext uri="{FF2B5EF4-FFF2-40B4-BE49-F238E27FC236}">
                    <a16:creationId xmlns:a16="http://schemas.microsoft.com/office/drawing/2014/main" id="{DB42F42B-BEEC-44D3-92B3-99E72CB1DA77}"/>
                  </a:ext>
                </a:extLst>
              </p:cNvPr>
              <p:cNvSpPr/>
              <p:nvPr/>
            </p:nvSpPr>
            <p:spPr>
              <a:xfrm>
                <a:off x="6984999" y="1044786"/>
                <a:ext cx="1492249" cy="1804416"/>
              </a:xfrm>
              <a:prstGeom prst="ellipse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6497A5B-66C0-490C-921E-EA6D874457F5}"/>
                  </a:ext>
                </a:extLst>
              </p:cNvPr>
              <p:cNvSpPr/>
              <p:nvPr/>
            </p:nvSpPr>
            <p:spPr>
              <a:xfrm>
                <a:off x="8572499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2280" tIns="2629746" rIns="462280" bIns="1546015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6500" kern="1200" dirty="0"/>
              </a:p>
            </p:txBody>
          </p:sp>
          <p:sp>
            <p:nvSpPr>
              <p:cNvPr id="128" name="Oval 127" descr="Badge 5 with solid fill">
                <a:extLst>
                  <a:ext uri="{FF2B5EF4-FFF2-40B4-BE49-F238E27FC236}">
                    <a16:creationId xmlns:a16="http://schemas.microsoft.com/office/drawing/2014/main" id="{0628FB1C-0943-4178-A6BF-B317C5C3A221}"/>
                  </a:ext>
                </a:extLst>
              </p:cNvPr>
              <p:cNvSpPr/>
              <p:nvPr/>
            </p:nvSpPr>
            <p:spPr>
              <a:xfrm>
                <a:off x="8620124" y="1044786"/>
                <a:ext cx="1492249" cy="1804416"/>
              </a:xfrm>
              <a:prstGeom prst="ellipse">
                <a:avLst/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E655A4A-61EE-44D0-9D48-E8A50DD9D904}"/>
                </a:ext>
              </a:extLst>
            </p:cNvPr>
            <p:cNvSpPr/>
            <p:nvPr/>
          </p:nvSpPr>
          <p:spPr>
            <a:xfrm>
              <a:off x="1766852" y="4969726"/>
              <a:ext cx="780585" cy="24421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-0.28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0779BC8-425D-428A-80B9-7EDD0C22E908}"/>
                </a:ext>
              </a:extLst>
            </p:cNvPr>
            <p:cNvSpPr/>
            <p:nvPr/>
          </p:nvSpPr>
          <p:spPr>
            <a:xfrm>
              <a:off x="3100739" y="4888505"/>
              <a:ext cx="780585" cy="335675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-0.09</a:t>
              </a:r>
            </a:p>
          </p:txBody>
        </p:sp>
        <p:pic>
          <p:nvPicPr>
            <p:cNvPr id="115" name="Graphic 114" descr="Checkmark with solid fill">
              <a:extLst>
                <a:ext uri="{FF2B5EF4-FFF2-40B4-BE49-F238E27FC236}">
                  <a16:creationId xmlns:a16="http://schemas.microsoft.com/office/drawing/2014/main" id="{7844415E-6907-4E6A-AB2B-B5542C7BE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28040" y="5397148"/>
              <a:ext cx="914400" cy="914400"/>
            </a:xfrm>
            <a:prstGeom prst="rect">
              <a:avLst/>
            </a:prstGeom>
          </p:spPr>
        </p:pic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66E086F-C49F-4894-8CF6-0B4B6B1C8C43}"/>
                </a:ext>
              </a:extLst>
            </p:cNvPr>
            <p:cNvSpPr/>
            <p:nvPr/>
          </p:nvSpPr>
          <p:spPr>
            <a:xfrm>
              <a:off x="4507916" y="4868459"/>
              <a:ext cx="780585" cy="26594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0.27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574585F-DBC2-4479-8F91-75FA2E621C94}"/>
                </a:ext>
              </a:extLst>
            </p:cNvPr>
            <p:cNvSpPr/>
            <p:nvPr/>
          </p:nvSpPr>
          <p:spPr>
            <a:xfrm>
              <a:off x="5891556" y="4599180"/>
              <a:ext cx="780585" cy="52226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1.95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42C9396-BADD-440C-9D5A-347DAD9C781A}"/>
                </a:ext>
              </a:extLst>
            </p:cNvPr>
            <p:cNvSpPr/>
            <p:nvPr/>
          </p:nvSpPr>
          <p:spPr>
            <a:xfrm>
              <a:off x="7244963" y="4669009"/>
              <a:ext cx="780585" cy="46539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1.34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B281E89-CA1F-4AE7-8AF4-DE3E51AB9599}"/>
              </a:ext>
            </a:extLst>
          </p:cNvPr>
          <p:cNvGrpSpPr/>
          <p:nvPr/>
        </p:nvGrpSpPr>
        <p:grpSpPr>
          <a:xfrm>
            <a:off x="3081564" y="1760888"/>
            <a:ext cx="6829503" cy="4066478"/>
            <a:chOff x="1486830" y="2456985"/>
            <a:chExt cx="6829503" cy="4066478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2C33812-A380-4EA6-8B48-705440FDD1E9}"/>
                </a:ext>
              </a:extLst>
            </p:cNvPr>
            <p:cNvGrpSpPr/>
            <p:nvPr/>
          </p:nvGrpSpPr>
          <p:grpSpPr>
            <a:xfrm>
              <a:off x="1486830" y="2456985"/>
              <a:ext cx="6829503" cy="4066478"/>
              <a:chOff x="2032000" y="719666"/>
              <a:chExt cx="8127998" cy="5418667"/>
            </a:xfrm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9B8CCC1E-71C0-4F3E-A0DC-3AA76E65B783}"/>
                  </a:ext>
                </a:extLst>
              </p:cNvPr>
              <p:cNvSpPr/>
              <p:nvPr/>
            </p:nvSpPr>
            <p:spPr>
              <a:xfrm>
                <a:off x="2032000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138" name="Oval 137" descr="Badge 1 with solid fill">
                <a:extLst>
                  <a:ext uri="{FF2B5EF4-FFF2-40B4-BE49-F238E27FC236}">
                    <a16:creationId xmlns:a16="http://schemas.microsoft.com/office/drawing/2014/main" id="{F3B10F18-9014-4ABF-9E48-9C96CB9429B2}"/>
                  </a:ext>
                </a:extLst>
              </p:cNvPr>
              <p:cNvSpPr/>
              <p:nvPr/>
            </p:nvSpPr>
            <p:spPr>
              <a:xfrm>
                <a:off x="2079625" y="1044786"/>
                <a:ext cx="1492249" cy="1804416"/>
              </a:xfrm>
              <a:prstGeom prst="ellipse">
                <a:avLst/>
              </a:pr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A5348E91-6AB9-42DA-8BEA-96956701E7A1}"/>
                  </a:ext>
                </a:extLst>
              </p:cNvPr>
              <p:cNvSpPr/>
              <p:nvPr/>
            </p:nvSpPr>
            <p:spPr>
              <a:xfrm>
                <a:off x="3667125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140" name="Oval 139" descr="Badge with solid fill">
                <a:extLst>
                  <a:ext uri="{FF2B5EF4-FFF2-40B4-BE49-F238E27FC236}">
                    <a16:creationId xmlns:a16="http://schemas.microsoft.com/office/drawing/2014/main" id="{8785D640-FF8D-41A1-9023-B8BB59DC0A72}"/>
                  </a:ext>
                </a:extLst>
              </p:cNvPr>
              <p:cNvSpPr/>
              <p:nvPr/>
            </p:nvSpPr>
            <p:spPr>
              <a:xfrm>
                <a:off x="3714750" y="1044786"/>
                <a:ext cx="1492249" cy="1804416"/>
              </a:xfrm>
              <a:prstGeom prst="ellipse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FB07F711-A980-49C1-B3CD-B126CED0B81D}"/>
                  </a:ext>
                </a:extLst>
              </p:cNvPr>
              <p:cNvSpPr/>
              <p:nvPr/>
            </p:nvSpPr>
            <p:spPr>
              <a:xfrm>
                <a:off x="5302250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142" name="Oval 141" descr="Badge 3 with solid fill">
                <a:extLst>
                  <a:ext uri="{FF2B5EF4-FFF2-40B4-BE49-F238E27FC236}">
                    <a16:creationId xmlns:a16="http://schemas.microsoft.com/office/drawing/2014/main" id="{FDDCD7FF-F123-4DA2-B29B-A0AD8586FC63}"/>
                  </a:ext>
                </a:extLst>
              </p:cNvPr>
              <p:cNvSpPr/>
              <p:nvPr/>
            </p:nvSpPr>
            <p:spPr>
              <a:xfrm>
                <a:off x="5349874" y="1044786"/>
                <a:ext cx="1492249" cy="1804416"/>
              </a:xfrm>
              <a:prstGeom prst="ellipse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2256EAC-D41A-4D33-BFF0-A4EFA33CA02B}"/>
                  </a:ext>
                </a:extLst>
              </p:cNvPr>
              <p:cNvSpPr/>
              <p:nvPr/>
            </p:nvSpPr>
            <p:spPr>
              <a:xfrm>
                <a:off x="6937375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2280" tIns="2629746" rIns="462280" bIns="1546015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6500" kern="1200" dirty="0"/>
              </a:p>
            </p:txBody>
          </p:sp>
          <p:sp>
            <p:nvSpPr>
              <p:cNvPr id="144" name="Oval 143" descr="Badge 4 with solid fill">
                <a:extLst>
                  <a:ext uri="{FF2B5EF4-FFF2-40B4-BE49-F238E27FC236}">
                    <a16:creationId xmlns:a16="http://schemas.microsoft.com/office/drawing/2014/main" id="{8925F831-9D4B-4321-B198-39DE4A54F50A}"/>
                  </a:ext>
                </a:extLst>
              </p:cNvPr>
              <p:cNvSpPr/>
              <p:nvPr/>
            </p:nvSpPr>
            <p:spPr>
              <a:xfrm>
                <a:off x="6984999" y="1044786"/>
                <a:ext cx="1492249" cy="1804416"/>
              </a:xfrm>
              <a:prstGeom prst="ellipse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415CBB5-DF18-4F15-87C2-1EA7878F4912}"/>
                  </a:ext>
                </a:extLst>
              </p:cNvPr>
              <p:cNvSpPr/>
              <p:nvPr/>
            </p:nvSpPr>
            <p:spPr>
              <a:xfrm>
                <a:off x="8572499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2280" tIns="2629746" rIns="462280" bIns="1546015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6500" kern="1200" dirty="0"/>
              </a:p>
            </p:txBody>
          </p:sp>
          <p:sp>
            <p:nvSpPr>
              <p:cNvPr id="146" name="Oval 145" descr="Badge 5 with solid fill">
                <a:extLst>
                  <a:ext uri="{FF2B5EF4-FFF2-40B4-BE49-F238E27FC236}">
                    <a16:creationId xmlns:a16="http://schemas.microsoft.com/office/drawing/2014/main" id="{6BF85AA1-60AC-415E-93B7-250861F5A6D7}"/>
                  </a:ext>
                </a:extLst>
              </p:cNvPr>
              <p:cNvSpPr/>
              <p:nvPr/>
            </p:nvSpPr>
            <p:spPr>
              <a:xfrm>
                <a:off x="8620124" y="1044786"/>
                <a:ext cx="1492249" cy="1804416"/>
              </a:xfrm>
              <a:prstGeom prst="ellipse">
                <a:avLst/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971F48F-5C79-4042-A86B-2F63EA5B99DA}"/>
                </a:ext>
              </a:extLst>
            </p:cNvPr>
            <p:cNvSpPr/>
            <p:nvPr/>
          </p:nvSpPr>
          <p:spPr>
            <a:xfrm>
              <a:off x="1766852" y="4969725"/>
              <a:ext cx="780585" cy="66295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-0.28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92BD385-B037-434A-A6CC-144F74C9F42B}"/>
                </a:ext>
              </a:extLst>
            </p:cNvPr>
            <p:cNvSpPr/>
            <p:nvPr/>
          </p:nvSpPr>
          <p:spPr>
            <a:xfrm>
              <a:off x="3100739" y="4888505"/>
              <a:ext cx="780585" cy="68677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-0.09</a:t>
              </a:r>
            </a:p>
          </p:txBody>
        </p:sp>
        <p:pic>
          <p:nvPicPr>
            <p:cNvPr id="133" name="Graphic 132" descr="Checkmark with solid fill">
              <a:extLst>
                <a:ext uri="{FF2B5EF4-FFF2-40B4-BE49-F238E27FC236}">
                  <a16:creationId xmlns:a16="http://schemas.microsoft.com/office/drawing/2014/main" id="{04784D97-9049-48E5-9A02-41CE57962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178055" y="5347014"/>
              <a:ext cx="914400" cy="914400"/>
            </a:xfrm>
            <a:prstGeom prst="rect">
              <a:avLst/>
            </a:prstGeom>
          </p:spPr>
        </p:pic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112E86E-A865-478C-8A3E-31CDC425E0B3}"/>
                </a:ext>
              </a:extLst>
            </p:cNvPr>
            <p:cNvSpPr/>
            <p:nvPr/>
          </p:nvSpPr>
          <p:spPr>
            <a:xfrm>
              <a:off x="4507916" y="4868459"/>
              <a:ext cx="780585" cy="46514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0.27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0B5A8D3-8C30-4813-A063-73631EF8F5DA}"/>
                </a:ext>
              </a:extLst>
            </p:cNvPr>
            <p:cNvSpPr/>
            <p:nvPr/>
          </p:nvSpPr>
          <p:spPr>
            <a:xfrm>
              <a:off x="5891556" y="4617726"/>
              <a:ext cx="780585" cy="48626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1.31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439184A-3EBB-4043-AD08-F872BEEB07DD}"/>
                </a:ext>
              </a:extLst>
            </p:cNvPr>
            <p:cNvSpPr/>
            <p:nvPr/>
          </p:nvSpPr>
          <p:spPr>
            <a:xfrm>
              <a:off x="7244963" y="4534613"/>
              <a:ext cx="780585" cy="5997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1.39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73F1F62-989B-4B19-8D61-0CAFD8D47695}"/>
              </a:ext>
            </a:extLst>
          </p:cNvPr>
          <p:cNvGrpSpPr/>
          <p:nvPr/>
        </p:nvGrpSpPr>
        <p:grpSpPr>
          <a:xfrm>
            <a:off x="3481111" y="2012320"/>
            <a:ext cx="6829503" cy="4066478"/>
            <a:chOff x="1486830" y="2456985"/>
            <a:chExt cx="6829503" cy="4066478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0FB63D91-5B16-4CFC-944D-7BE90B1F015E}"/>
                </a:ext>
              </a:extLst>
            </p:cNvPr>
            <p:cNvGrpSpPr/>
            <p:nvPr/>
          </p:nvGrpSpPr>
          <p:grpSpPr>
            <a:xfrm>
              <a:off x="1486830" y="2456985"/>
              <a:ext cx="6829503" cy="4066478"/>
              <a:chOff x="2032000" y="719666"/>
              <a:chExt cx="8127998" cy="5418667"/>
            </a:xfrm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CDA22DF4-9C1E-43E7-B09B-D15E1A3262C9}"/>
                  </a:ext>
                </a:extLst>
              </p:cNvPr>
              <p:cNvSpPr/>
              <p:nvPr/>
            </p:nvSpPr>
            <p:spPr>
              <a:xfrm>
                <a:off x="2032000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156" name="Oval 155" descr="Badge 1 with solid fill">
                <a:extLst>
                  <a:ext uri="{FF2B5EF4-FFF2-40B4-BE49-F238E27FC236}">
                    <a16:creationId xmlns:a16="http://schemas.microsoft.com/office/drawing/2014/main" id="{D0E98E5D-718A-4097-85A0-E32B231FD1EC}"/>
                  </a:ext>
                </a:extLst>
              </p:cNvPr>
              <p:cNvSpPr/>
              <p:nvPr/>
            </p:nvSpPr>
            <p:spPr>
              <a:xfrm>
                <a:off x="2079625" y="1044786"/>
                <a:ext cx="1492249" cy="1804416"/>
              </a:xfrm>
              <a:prstGeom prst="ellipse">
                <a:avLst/>
              </a:pr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25B86A9-4DF7-4BDB-AE93-3175FCF41689}"/>
                  </a:ext>
                </a:extLst>
              </p:cNvPr>
              <p:cNvSpPr/>
              <p:nvPr/>
            </p:nvSpPr>
            <p:spPr>
              <a:xfrm>
                <a:off x="3667125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158" name="Oval 157" descr="Badge with solid fill">
                <a:extLst>
                  <a:ext uri="{FF2B5EF4-FFF2-40B4-BE49-F238E27FC236}">
                    <a16:creationId xmlns:a16="http://schemas.microsoft.com/office/drawing/2014/main" id="{3448A9EB-76C3-4BFD-AB75-FBB674079BD6}"/>
                  </a:ext>
                </a:extLst>
              </p:cNvPr>
              <p:cNvSpPr/>
              <p:nvPr/>
            </p:nvSpPr>
            <p:spPr>
              <a:xfrm>
                <a:off x="3714750" y="1044786"/>
                <a:ext cx="1492249" cy="1804416"/>
              </a:xfrm>
              <a:prstGeom prst="ellipse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57527AD0-3291-4421-868A-EF7509D2BB3C}"/>
                  </a:ext>
                </a:extLst>
              </p:cNvPr>
              <p:cNvSpPr/>
              <p:nvPr/>
            </p:nvSpPr>
            <p:spPr>
              <a:xfrm>
                <a:off x="5302250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160" name="Oval 159" descr="Badge 3 with solid fill">
                <a:extLst>
                  <a:ext uri="{FF2B5EF4-FFF2-40B4-BE49-F238E27FC236}">
                    <a16:creationId xmlns:a16="http://schemas.microsoft.com/office/drawing/2014/main" id="{1F72DBE7-A3E2-4DB8-82C1-EF526954E75A}"/>
                  </a:ext>
                </a:extLst>
              </p:cNvPr>
              <p:cNvSpPr/>
              <p:nvPr/>
            </p:nvSpPr>
            <p:spPr>
              <a:xfrm>
                <a:off x="5349874" y="1044786"/>
                <a:ext cx="1492249" cy="1804416"/>
              </a:xfrm>
              <a:prstGeom prst="ellipse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DDFB4364-D283-4DD6-B91F-5EDF165343D6}"/>
                  </a:ext>
                </a:extLst>
              </p:cNvPr>
              <p:cNvSpPr/>
              <p:nvPr/>
            </p:nvSpPr>
            <p:spPr>
              <a:xfrm>
                <a:off x="6937375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2280" tIns="2629746" rIns="462280" bIns="1546015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6500" kern="1200" dirty="0"/>
              </a:p>
            </p:txBody>
          </p:sp>
          <p:sp>
            <p:nvSpPr>
              <p:cNvPr id="162" name="Oval 161" descr="Badge 4 with solid fill">
                <a:extLst>
                  <a:ext uri="{FF2B5EF4-FFF2-40B4-BE49-F238E27FC236}">
                    <a16:creationId xmlns:a16="http://schemas.microsoft.com/office/drawing/2014/main" id="{126330E4-4400-4304-BF43-66EB2DDD0983}"/>
                  </a:ext>
                </a:extLst>
              </p:cNvPr>
              <p:cNvSpPr/>
              <p:nvPr/>
            </p:nvSpPr>
            <p:spPr>
              <a:xfrm>
                <a:off x="6984999" y="1044786"/>
                <a:ext cx="1492249" cy="1804416"/>
              </a:xfrm>
              <a:prstGeom prst="ellipse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23A67B00-8522-4F6D-B7E0-8CBA5B1843B8}"/>
                  </a:ext>
                </a:extLst>
              </p:cNvPr>
              <p:cNvSpPr/>
              <p:nvPr/>
            </p:nvSpPr>
            <p:spPr>
              <a:xfrm>
                <a:off x="8572499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2280" tIns="2629746" rIns="462280" bIns="1546015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6500" kern="1200" dirty="0"/>
              </a:p>
            </p:txBody>
          </p:sp>
          <p:sp>
            <p:nvSpPr>
              <p:cNvPr id="164" name="Oval 163" descr="Badge 5 with solid fill">
                <a:extLst>
                  <a:ext uri="{FF2B5EF4-FFF2-40B4-BE49-F238E27FC236}">
                    <a16:creationId xmlns:a16="http://schemas.microsoft.com/office/drawing/2014/main" id="{FCA380B6-FECB-459F-ACBF-91A24A19584E}"/>
                  </a:ext>
                </a:extLst>
              </p:cNvPr>
              <p:cNvSpPr/>
              <p:nvPr/>
            </p:nvSpPr>
            <p:spPr>
              <a:xfrm>
                <a:off x="8620124" y="1044786"/>
                <a:ext cx="1492249" cy="1804416"/>
              </a:xfrm>
              <a:prstGeom prst="ellipse">
                <a:avLst/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2E2F9941-B457-4DB6-8638-5374AF99E2BC}"/>
                </a:ext>
              </a:extLst>
            </p:cNvPr>
            <p:cNvSpPr/>
            <p:nvPr/>
          </p:nvSpPr>
          <p:spPr>
            <a:xfrm>
              <a:off x="1766852" y="4969725"/>
              <a:ext cx="780585" cy="642245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-0.28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5E02C0A-802C-4256-8B8E-05BF0F0E2469}"/>
                </a:ext>
              </a:extLst>
            </p:cNvPr>
            <p:cNvSpPr/>
            <p:nvPr/>
          </p:nvSpPr>
          <p:spPr>
            <a:xfrm>
              <a:off x="3100739" y="4888505"/>
              <a:ext cx="780585" cy="66857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-0.09</a:t>
              </a:r>
            </a:p>
          </p:txBody>
        </p:sp>
        <p:pic>
          <p:nvPicPr>
            <p:cNvPr id="151" name="Graphic 150" descr="Checkmark with solid fill">
              <a:extLst>
                <a:ext uri="{FF2B5EF4-FFF2-40B4-BE49-F238E27FC236}">
                  <a16:creationId xmlns:a16="http://schemas.microsoft.com/office/drawing/2014/main" id="{A0C780B1-1F65-4854-A639-E078A40E8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28040" y="5397148"/>
              <a:ext cx="914400" cy="914400"/>
            </a:xfrm>
            <a:prstGeom prst="rect">
              <a:avLst/>
            </a:prstGeom>
          </p:spPr>
        </p:pic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F9D5E45-AD07-450A-B05F-0DF46B525811}"/>
                </a:ext>
              </a:extLst>
            </p:cNvPr>
            <p:cNvSpPr/>
            <p:nvPr/>
          </p:nvSpPr>
          <p:spPr>
            <a:xfrm>
              <a:off x="4507916" y="4868458"/>
              <a:ext cx="780585" cy="593191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0.27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B8B564F3-640A-400D-A5DF-5BA469ACAA6B}"/>
                </a:ext>
              </a:extLst>
            </p:cNvPr>
            <p:cNvSpPr/>
            <p:nvPr/>
          </p:nvSpPr>
          <p:spPr>
            <a:xfrm>
              <a:off x="5891556" y="4685182"/>
              <a:ext cx="780585" cy="51499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1.31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145AE214-8301-4601-A022-C70695E6F774}"/>
                </a:ext>
              </a:extLst>
            </p:cNvPr>
            <p:cNvSpPr/>
            <p:nvPr/>
          </p:nvSpPr>
          <p:spPr>
            <a:xfrm>
              <a:off x="7244963" y="4760222"/>
              <a:ext cx="780585" cy="644005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1.28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B0B8B8B-3299-463C-9085-95E754639C63}"/>
              </a:ext>
            </a:extLst>
          </p:cNvPr>
          <p:cNvGrpSpPr/>
          <p:nvPr/>
        </p:nvGrpSpPr>
        <p:grpSpPr>
          <a:xfrm>
            <a:off x="4109879" y="2245143"/>
            <a:ext cx="6829503" cy="4066478"/>
            <a:chOff x="1486830" y="2456985"/>
            <a:chExt cx="6829503" cy="4066478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A773423D-06C1-432A-8FE4-1C4B0FF2E4DC}"/>
                </a:ext>
              </a:extLst>
            </p:cNvPr>
            <p:cNvGrpSpPr/>
            <p:nvPr/>
          </p:nvGrpSpPr>
          <p:grpSpPr>
            <a:xfrm>
              <a:off x="1486830" y="2456985"/>
              <a:ext cx="6829503" cy="4066478"/>
              <a:chOff x="2032000" y="719666"/>
              <a:chExt cx="8127998" cy="5418667"/>
            </a:xfrm>
          </p:grpSpPr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0A7B5B5-6790-4462-B1AB-B760B1CE0096}"/>
                  </a:ext>
                </a:extLst>
              </p:cNvPr>
              <p:cNvSpPr/>
              <p:nvPr/>
            </p:nvSpPr>
            <p:spPr>
              <a:xfrm>
                <a:off x="2032000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174" name="Oval 173" descr="Badge 1 with solid fill">
                <a:extLst>
                  <a:ext uri="{FF2B5EF4-FFF2-40B4-BE49-F238E27FC236}">
                    <a16:creationId xmlns:a16="http://schemas.microsoft.com/office/drawing/2014/main" id="{69018873-7A90-472D-8F96-CFACDA9529A4}"/>
                  </a:ext>
                </a:extLst>
              </p:cNvPr>
              <p:cNvSpPr/>
              <p:nvPr/>
            </p:nvSpPr>
            <p:spPr>
              <a:xfrm>
                <a:off x="2079625" y="1044786"/>
                <a:ext cx="1492249" cy="1804416"/>
              </a:xfrm>
              <a:prstGeom prst="ellipse">
                <a:avLst/>
              </a:pr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006E99AF-40AC-4CC3-BF1E-C0FE62074268}"/>
                  </a:ext>
                </a:extLst>
              </p:cNvPr>
              <p:cNvSpPr/>
              <p:nvPr/>
            </p:nvSpPr>
            <p:spPr>
              <a:xfrm>
                <a:off x="3667125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176" name="Oval 175" descr="Badge with solid fill">
                <a:extLst>
                  <a:ext uri="{FF2B5EF4-FFF2-40B4-BE49-F238E27FC236}">
                    <a16:creationId xmlns:a16="http://schemas.microsoft.com/office/drawing/2014/main" id="{6F27E096-64F1-4C06-9B8F-B1D3AE5087AC}"/>
                  </a:ext>
                </a:extLst>
              </p:cNvPr>
              <p:cNvSpPr/>
              <p:nvPr/>
            </p:nvSpPr>
            <p:spPr>
              <a:xfrm>
                <a:off x="3714750" y="1044786"/>
                <a:ext cx="1492249" cy="1804416"/>
              </a:xfrm>
              <a:prstGeom prst="ellipse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16EBC491-D439-4583-8194-DE2794365B42}"/>
                  </a:ext>
                </a:extLst>
              </p:cNvPr>
              <p:cNvSpPr/>
              <p:nvPr/>
            </p:nvSpPr>
            <p:spPr>
              <a:xfrm>
                <a:off x="5302250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178" name="Oval 177" descr="Badge 3 with solid fill">
                <a:extLst>
                  <a:ext uri="{FF2B5EF4-FFF2-40B4-BE49-F238E27FC236}">
                    <a16:creationId xmlns:a16="http://schemas.microsoft.com/office/drawing/2014/main" id="{7B4ACB98-4FF0-4C48-A128-5A892792FAA5}"/>
                  </a:ext>
                </a:extLst>
              </p:cNvPr>
              <p:cNvSpPr/>
              <p:nvPr/>
            </p:nvSpPr>
            <p:spPr>
              <a:xfrm>
                <a:off x="5349874" y="1044786"/>
                <a:ext cx="1492249" cy="1804416"/>
              </a:xfrm>
              <a:prstGeom prst="ellipse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5BEE9222-393D-4F11-BFDB-CC10A8180227}"/>
                  </a:ext>
                </a:extLst>
              </p:cNvPr>
              <p:cNvSpPr/>
              <p:nvPr/>
            </p:nvSpPr>
            <p:spPr>
              <a:xfrm>
                <a:off x="6937375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2280" tIns="2629746" rIns="462280" bIns="1546015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6500" kern="1200" dirty="0"/>
              </a:p>
            </p:txBody>
          </p:sp>
          <p:sp>
            <p:nvSpPr>
              <p:cNvPr id="180" name="Oval 179" descr="Badge 4 with solid fill">
                <a:extLst>
                  <a:ext uri="{FF2B5EF4-FFF2-40B4-BE49-F238E27FC236}">
                    <a16:creationId xmlns:a16="http://schemas.microsoft.com/office/drawing/2014/main" id="{C886D453-FFE8-44F5-BB5D-5E7641FDEB25}"/>
                  </a:ext>
                </a:extLst>
              </p:cNvPr>
              <p:cNvSpPr/>
              <p:nvPr/>
            </p:nvSpPr>
            <p:spPr>
              <a:xfrm>
                <a:off x="6984999" y="1044786"/>
                <a:ext cx="1492249" cy="1804416"/>
              </a:xfrm>
              <a:prstGeom prst="ellipse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5F590058-7866-4224-B637-58034A24D073}"/>
                  </a:ext>
                </a:extLst>
              </p:cNvPr>
              <p:cNvSpPr/>
              <p:nvPr/>
            </p:nvSpPr>
            <p:spPr>
              <a:xfrm>
                <a:off x="8572499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2280" tIns="2629746" rIns="462280" bIns="1546015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6500" kern="1200" dirty="0"/>
              </a:p>
            </p:txBody>
          </p:sp>
          <p:sp>
            <p:nvSpPr>
              <p:cNvPr id="182" name="Oval 181" descr="Badge 5 with solid fill">
                <a:extLst>
                  <a:ext uri="{FF2B5EF4-FFF2-40B4-BE49-F238E27FC236}">
                    <a16:creationId xmlns:a16="http://schemas.microsoft.com/office/drawing/2014/main" id="{8A06FED7-A1EE-4040-9753-AA0856EC3D09}"/>
                  </a:ext>
                </a:extLst>
              </p:cNvPr>
              <p:cNvSpPr/>
              <p:nvPr/>
            </p:nvSpPr>
            <p:spPr>
              <a:xfrm>
                <a:off x="8620124" y="1044786"/>
                <a:ext cx="1492249" cy="1804416"/>
              </a:xfrm>
              <a:prstGeom prst="ellipse">
                <a:avLst/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AA60D07-7DFC-45A3-BB91-8B32855B5495}"/>
                </a:ext>
              </a:extLst>
            </p:cNvPr>
            <p:cNvSpPr/>
            <p:nvPr/>
          </p:nvSpPr>
          <p:spPr>
            <a:xfrm>
              <a:off x="1766852" y="4969726"/>
              <a:ext cx="780585" cy="636122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-0.24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EB2F4304-BB85-4552-B3E8-0963141682D4}"/>
                </a:ext>
              </a:extLst>
            </p:cNvPr>
            <p:cNvSpPr/>
            <p:nvPr/>
          </p:nvSpPr>
          <p:spPr>
            <a:xfrm>
              <a:off x="3100739" y="4888505"/>
              <a:ext cx="780585" cy="66857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-0.04</a:t>
              </a:r>
            </a:p>
          </p:txBody>
        </p:sp>
        <p:pic>
          <p:nvPicPr>
            <p:cNvPr id="169" name="Graphic 168" descr="Checkmark with solid fill">
              <a:extLst>
                <a:ext uri="{FF2B5EF4-FFF2-40B4-BE49-F238E27FC236}">
                  <a16:creationId xmlns:a16="http://schemas.microsoft.com/office/drawing/2014/main" id="{AAD99C0B-5AAF-4350-957A-A58FEDC90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192189" y="5404228"/>
              <a:ext cx="914400" cy="914400"/>
            </a:xfrm>
            <a:prstGeom prst="rect">
              <a:avLst/>
            </a:prstGeom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1F30CDF9-79CC-402F-97DA-B125D353F150}"/>
                </a:ext>
              </a:extLst>
            </p:cNvPr>
            <p:cNvSpPr/>
            <p:nvPr/>
          </p:nvSpPr>
          <p:spPr>
            <a:xfrm>
              <a:off x="4507916" y="4868459"/>
              <a:ext cx="780585" cy="636168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0.28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BC39FB1F-F768-4333-A671-85577E3323E9}"/>
                </a:ext>
              </a:extLst>
            </p:cNvPr>
            <p:cNvSpPr/>
            <p:nvPr/>
          </p:nvSpPr>
          <p:spPr>
            <a:xfrm>
              <a:off x="5891556" y="4763820"/>
              <a:ext cx="780585" cy="60124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1.15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75CC0220-3908-45D8-8CA9-F4FCBAD8A0E8}"/>
                </a:ext>
              </a:extLst>
            </p:cNvPr>
            <p:cNvSpPr/>
            <p:nvPr/>
          </p:nvSpPr>
          <p:spPr>
            <a:xfrm>
              <a:off x="7244963" y="4669008"/>
              <a:ext cx="780585" cy="74999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1.29</a:t>
              </a: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57A5FA7-8A01-4A62-966D-21EECD488D92}"/>
              </a:ext>
            </a:extLst>
          </p:cNvPr>
          <p:cNvGrpSpPr/>
          <p:nvPr/>
        </p:nvGrpSpPr>
        <p:grpSpPr>
          <a:xfrm>
            <a:off x="4663116" y="2473186"/>
            <a:ext cx="6829503" cy="4066478"/>
            <a:chOff x="1486830" y="2456985"/>
            <a:chExt cx="6829503" cy="4066478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E5074BBE-E6E0-435B-94D0-6750D0BB1390}"/>
                </a:ext>
              </a:extLst>
            </p:cNvPr>
            <p:cNvGrpSpPr/>
            <p:nvPr/>
          </p:nvGrpSpPr>
          <p:grpSpPr>
            <a:xfrm>
              <a:off x="1486830" y="2456985"/>
              <a:ext cx="6829503" cy="4066478"/>
              <a:chOff x="2032000" y="719666"/>
              <a:chExt cx="8127998" cy="5418667"/>
            </a:xfrm>
          </p:grpSpPr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4CCAC049-06A6-48AC-A7B7-65E2C5BF7C7B}"/>
                  </a:ext>
                </a:extLst>
              </p:cNvPr>
              <p:cNvSpPr/>
              <p:nvPr/>
            </p:nvSpPr>
            <p:spPr>
              <a:xfrm>
                <a:off x="8572499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2280" tIns="2629746" rIns="462280" bIns="1546015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6500" kern="1200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572F1DC-67C9-4028-B04F-20626E35387E}"/>
                  </a:ext>
                </a:extLst>
              </p:cNvPr>
              <p:cNvSpPr/>
              <p:nvPr/>
            </p:nvSpPr>
            <p:spPr>
              <a:xfrm>
                <a:off x="2032000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192" name="Oval 191" descr="Badge 1 with solid fill">
                <a:extLst>
                  <a:ext uri="{FF2B5EF4-FFF2-40B4-BE49-F238E27FC236}">
                    <a16:creationId xmlns:a16="http://schemas.microsoft.com/office/drawing/2014/main" id="{15D7D808-7A78-4F55-B152-B2CA0B5B8799}"/>
                  </a:ext>
                </a:extLst>
              </p:cNvPr>
              <p:cNvSpPr/>
              <p:nvPr/>
            </p:nvSpPr>
            <p:spPr>
              <a:xfrm>
                <a:off x="2079625" y="1044786"/>
                <a:ext cx="1492249" cy="1804416"/>
              </a:xfrm>
              <a:prstGeom prst="ellipse">
                <a:avLst/>
              </a:pr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C67F56A1-E534-46C8-993B-17145FC4821D}"/>
                  </a:ext>
                </a:extLst>
              </p:cNvPr>
              <p:cNvSpPr/>
              <p:nvPr/>
            </p:nvSpPr>
            <p:spPr>
              <a:xfrm>
                <a:off x="3667125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194" name="Oval 193" descr="Badge with solid fill">
                <a:extLst>
                  <a:ext uri="{FF2B5EF4-FFF2-40B4-BE49-F238E27FC236}">
                    <a16:creationId xmlns:a16="http://schemas.microsoft.com/office/drawing/2014/main" id="{53C00A75-B69C-4143-802C-F8D04FB2D25E}"/>
                  </a:ext>
                </a:extLst>
              </p:cNvPr>
              <p:cNvSpPr/>
              <p:nvPr/>
            </p:nvSpPr>
            <p:spPr>
              <a:xfrm>
                <a:off x="3714750" y="1044786"/>
                <a:ext cx="1492249" cy="1804416"/>
              </a:xfrm>
              <a:prstGeom prst="ellipse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08E109EC-75DC-4367-8867-3E21C52725DD}"/>
                  </a:ext>
                </a:extLst>
              </p:cNvPr>
              <p:cNvSpPr/>
              <p:nvPr/>
            </p:nvSpPr>
            <p:spPr>
              <a:xfrm>
                <a:off x="5302250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8920" tIns="2416386" rIns="248920" bIns="1332655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 dirty="0"/>
              </a:p>
            </p:txBody>
          </p:sp>
          <p:sp>
            <p:nvSpPr>
              <p:cNvPr id="196" name="Oval 195" descr="Badge 3 with solid fill">
                <a:extLst>
                  <a:ext uri="{FF2B5EF4-FFF2-40B4-BE49-F238E27FC236}">
                    <a16:creationId xmlns:a16="http://schemas.microsoft.com/office/drawing/2014/main" id="{A805038D-E496-497C-934F-B7B563CC0AED}"/>
                  </a:ext>
                </a:extLst>
              </p:cNvPr>
              <p:cNvSpPr/>
              <p:nvPr/>
            </p:nvSpPr>
            <p:spPr>
              <a:xfrm>
                <a:off x="5349874" y="1044786"/>
                <a:ext cx="1492249" cy="1804416"/>
              </a:xfrm>
              <a:prstGeom prst="ellipse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AA158428-FA27-4CB6-AA13-32B5330C2999}"/>
                  </a:ext>
                </a:extLst>
              </p:cNvPr>
              <p:cNvSpPr/>
              <p:nvPr/>
            </p:nvSpPr>
            <p:spPr>
              <a:xfrm>
                <a:off x="6937375" y="719666"/>
                <a:ext cx="1587499" cy="5418667"/>
              </a:xfrm>
              <a:custGeom>
                <a:avLst/>
                <a:gdLst>
                  <a:gd name="connsiteX0" fmla="*/ 0 w 1587499"/>
                  <a:gd name="connsiteY0" fmla="*/ 158750 h 5418667"/>
                  <a:gd name="connsiteX1" fmla="*/ 158750 w 1587499"/>
                  <a:gd name="connsiteY1" fmla="*/ 0 h 5418667"/>
                  <a:gd name="connsiteX2" fmla="*/ 1428749 w 1587499"/>
                  <a:gd name="connsiteY2" fmla="*/ 0 h 5418667"/>
                  <a:gd name="connsiteX3" fmla="*/ 1587499 w 1587499"/>
                  <a:gd name="connsiteY3" fmla="*/ 158750 h 5418667"/>
                  <a:gd name="connsiteX4" fmla="*/ 1587499 w 1587499"/>
                  <a:gd name="connsiteY4" fmla="*/ 5259917 h 5418667"/>
                  <a:gd name="connsiteX5" fmla="*/ 1428749 w 1587499"/>
                  <a:gd name="connsiteY5" fmla="*/ 5418667 h 5418667"/>
                  <a:gd name="connsiteX6" fmla="*/ 158750 w 1587499"/>
                  <a:gd name="connsiteY6" fmla="*/ 5418667 h 5418667"/>
                  <a:gd name="connsiteX7" fmla="*/ 0 w 1587499"/>
                  <a:gd name="connsiteY7" fmla="*/ 5259917 h 5418667"/>
                  <a:gd name="connsiteX8" fmla="*/ 0 w 1587499"/>
                  <a:gd name="connsiteY8" fmla="*/ 158750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99" h="5418667">
                    <a:moveTo>
                      <a:pt x="0" y="158750"/>
                    </a:moveTo>
                    <a:cubicBezTo>
                      <a:pt x="0" y="71075"/>
                      <a:pt x="71075" y="0"/>
                      <a:pt x="158750" y="0"/>
                    </a:cubicBezTo>
                    <a:lnTo>
                      <a:pt x="1428749" y="0"/>
                    </a:lnTo>
                    <a:cubicBezTo>
                      <a:pt x="1516424" y="0"/>
                      <a:pt x="1587499" y="71075"/>
                      <a:pt x="1587499" y="158750"/>
                    </a:cubicBezTo>
                    <a:lnTo>
                      <a:pt x="1587499" y="5259917"/>
                    </a:lnTo>
                    <a:cubicBezTo>
                      <a:pt x="1587499" y="5347592"/>
                      <a:pt x="1516424" y="5418667"/>
                      <a:pt x="1428749" y="5418667"/>
                    </a:cubicBezTo>
                    <a:lnTo>
                      <a:pt x="158750" y="5418667"/>
                    </a:lnTo>
                    <a:cubicBezTo>
                      <a:pt x="71075" y="5418667"/>
                      <a:pt x="0" y="5347592"/>
                      <a:pt x="0" y="5259917"/>
                    </a:cubicBezTo>
                    <a:lnTo>
                      <a:pt x="0" y="158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2280" tIns="2629746" rIns="462280" bIns="1546015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6500" kern="1200" dirty="0"/>
              </a:p>
            </p:txBody>
          </p:sp>
          <p:sp>
            <p:nvSpPr>
              <p:cNvPr id="198" name="Oval 197" descr="Badge 4 with solid fill">
                <a:extLst>
                  <a:ext uri="{FF2B5EF4-FFF2-40B4-BE49-F238E27FC236}">
                    <a16:creationId xmlns:a16="http://schemas.microsoft.com/office/drawing/2014/main" id="{A8B8E209-D556-425C-B524-E6C695EFB991}"/>
                  </a:ext>
                </a:extLst>
              </p:cNvPr>
              <p:cNvSpPr/>
              <p:nvPr/>
            </p:nvSpPr>
            <p:spPr>
              <a:xfrm>
                <a:off x="6984999" y="1044786"/>
                <a:ext cx="1492249" cy="1804416"/>
              </a:xfrm>
              <a:prstGeom prst="ellipse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0" name="Oval 199" descr="Badge 5 with solid fill">
                <a:extLst>
                  <a:ext uri="{FF2B5EF4-FFF2-40B4-BE49-F238E27FC236}">
                    <a16:creationId xmlns:a16="http://schemas.microsoft.com/office/drawing/2014/main" id="{A02FC802-3197-4408-B15B-BD0A93CBBBB8}"/>
                  </a:ext>
                </a:extLst>
              </p:cNvPr>
              <p:cNvSpPr/>
              <p:nvPr/>
            </p:nvSpPr>
            <p:spPr>
              <a:xfrm>
                <a:off x="8620124" y="1044786"/>
                <a:ext cx="1492249" cy="1804416"/>
              </a:xfrm>
              <a:prstGeom prst="ellipse">
                <a:avLst/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/>
                <a:stretch>
                  <a:fillRect l="-10000" r="-10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45CBB245-7F38-4EF3-B8EB-2A1D11FCA496}"/>
                </a:ext>
              </a:extLst>
            </p:cNvPr>
            <p:cNvSpPr/>
            <p:nvPr/>
          </p:nvSpPr>
          <p:spPr>
            <a:xfrm>
              <a:off x="1766852" y="4969725"/>
              <a:ext cx="780585" cy="807168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-0.24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29B5D16-4578-49E7-AC33-4B74A78BB664}"/>
                </a:ext>
              </a:extLst>
            </p:cNvPr>
            <p:cNvSpPr/>
            <p:nvPr/>
          </p:nvSpPr>
          <p:spPr>
            <a:xfrm>
              <a:off x="3100739" y="4888505"/>
              <a:ext cx="780585" cy="85012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-0.04</a:t>
              </a:r>
            </a:p>
          </p:txBody>
        </p:sp>
        <p:pic>
          <p:nvPicPr>
            <p:cNvPr id="187" name="Graphic 186" descr="Checkmark with solid fill">
              <a:extLst>
                <a:ext uri="{FF2B5EF4-FFF2-40B4-BE49-F238E27FC236}">
                  <a16:creationId xmlns:a16="http://schemas.microsoft.com/office/drawing/2014/main" id="{400EB0F6-EB0A-446D-945F-03656EDE7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28040" y="5397148"/>
              <a:ext cx="914400" cy="914400"/>
            </a:xfrm>
            <a:prstGeom prst="rect">
              <a:avLst/>
            </a:prstGeom>
          </p:spPr>
        </p:pic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7F3ED18-59C7-4308-9218-DD1768CA718C}"/>
                </a:ext>
              </a:extLst>
            </p:cNvPr>
            <p:cNvSpPr/>
            <p:nvPr/>
          </p:nvSpPr>
          <p:spPr>
            <a:xfrm>
              <a:off x="4507916" y="4868459"/>
              <a:ext cx="780585" cy="814952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0.28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75FC070D-B1EB-4548-BCBF-B7B1E195CC6C}"/>
                </a:ext>
              </a:extLst>
            </p:cNvPr>
            <p:cNvSpPr/>
            <p:nvPr/>
          </p:nvSpPr>
          <p:spPr>
            <a:xfrm>
              <a:off x="5891556" y="4738232"/>
              <a:ext cx="780585" cy="681841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1.15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83D36D8-11F4-4FE8-B7FC-9671CA935524}"/>
                </a:ext>
              </a:extLst>
            </p:cNvPr>
            <p:cNvSpPr/>
            <p:nvPr/>
          </p:nvSpPr>
          <p:spPr>
            <a:xfrm>
              <a:off x="7244963" y="4353016"/>
              <a:ext cx="780585" cy="77827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2.85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442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6EFAF52-8710-4C35-93F6-C84875A34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03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B3E52-2879-4CF3-A58E-A6E3F255A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</a:t>
            </a:r>
            <a:r>
              <a:rPr lang="en-US" altLang="zh-CN" dirty="0"/>
              <a:t>7 – Thompson</a:t>
            </a:r>
            <a:r>
              <a:rPr lang="zh-CN" altLang="en-US" dirty="0"/>
              <a:t>后验采样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2A20A-BC11-4B58-8103-FA1BD322B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66725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首先把一个收益概率问题简化为一个伯努利问题，即</a:t>
            </a:r>
            <a:r>
              <a:rPr lang="en-US" altLang="zh-CN" dirty="0"/>
              <a:t>0/1</a:t>
            </a:r>
            <a:r>
              <a:rPr lang="zh-CN" altLang="en-US" dirty="0"/>
              <a:t>分布</a:t>
            </a:r>
            <a:endParaRPr lang="en-US" altLang="zh-CN" dirty="0"/>
          </a:p>
          <a:p>
            <a:r>
              <a:rPr lang="zh-CN" altLang="en-US" dirty="0"/>
              <a:t>最大似然估计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US" altLang="zh-CN" dirty="0"/>
          </a:p>
          <a:p>
            <a:r>
              <a:rPr lang="zh-CN" altLang="en-US" dirty="0"/>
              <a:t>共轭先验为</a:t>
            </a:r>
            <a:r>
              <a:rPr lang="en-US" altLang="zh-CN" dirty="0"/>
              <a:t>Beta</a:t>
            </a:r>
            <a:r>
              <a:rPr lang="zh-CN" altLang="en-US" dirty="0"/>
              <a:t>分布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US" altLang="zh-CN" dirty="0"/>
          </a:p>
          <a:p>
            <a:r>
              <a:rPr lang="zh-CN" altLang="en-US" dirty="0"/>
              <a:t>如何定义</a:t>
            </a:r>
            <a:r>
              <a:rPr lang="en-US" altLang="zh-CN" dirty="0"/>
              <a:t>q ?</a:t>
            </a:r>
          </a:p>
          <a:p>
            <a:pPr lvl="1"/>
            <a:r>
              <a:rPr lang="zh-CN" altLang="en-US" dirty="0"/>
              <a:t>因为在测试平台中，收益是一个概率，并非</a:t>
            </a:r>
            <a:r>
              <a:rPr lang="en-US" altLang="zh-CN" dirty="0"/>
              <a:t>0/1</a:t>
            </a:r>
          </a:p>
          <a:p>
            <a:pPr lvl="1"/>
            <a:r>
              <a:rPr lang="zh-CN" altLang="en-US" dirty="0"/>
              <a:t>所以，可以定义当收益大于某个值</a:t>
            </a:r>
            <a:r>
              <a:rPr lang="en-US" altLang="zh-CN" dirty="0"/>
              <a:t>c</a:t>
            </a:r>
            <a:r>
              <a:rPr lang="zh-CN" altLang="en-US" dirty="0"/>
              <a:t>时：</a:t>
            </a:r>
            <a:r>
              <a:rPr lang="en-US" altLang="zh-CN" dirty="0"/>
              <a:t>win += 1</a:t>
            </a:r>
            <a:r>
              <a:rPr lang="zh-CN" altLang="en-US" dirty="0"/>
              <a:t>，否则：</a:t>
            </a:r>
            <a:r>
              <a:rPr lang="en-US" altLang="zh-CN" dirty="0"/>
              <a:t>loss += 1</a:t>
            </a:r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可以作为参数来测试算法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9C04E-065F-44AA-911C-B95EFD4E5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443" y="2408136"/>
            <a:ext cx="3052914" cy="881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64366D-211E-40F2-A900-7DC8BDAA7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823" y="3782694"/>
            <a:ext cx="3998005" cy="110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65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EB842-CF84-47F6-9B06-2F4F886F6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03" y="347369"/>
            <a:ext cx="10515600" cy="1325563"/>
          </a:xfrm>
        </p:spPr>
        <p:txBody>
          <a:bodyPr/>
          <a:lstStyle/>
          <a:p>
            <a:r>
              <a:rPr lang="zh-CN" altLang="en-US" dirty="0"/>
              <a:t>智能之门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1EB992C-4979-42A0-8FC0-81C16BF99C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4822478"/>
              </p:ext>
            </p:extLst>
          </p:nvPr>
        </p:nvGraphicFramePr>
        <p:xfrm>
          <a:off x="4884908" y="1562470"/>
          <a:ext cx="6913516" cy="479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2D37329-F07E-4000-A5AD-6395767E9A45}"/>
              </a:ext>
            </a:extLst>
          </p:cNvPr>
          <p:cNvSpPr txBox="1"/>
          <p:nvPr/>
        </p:nvSpPr>
        <p:spPr>
          <a:xfrm>
            <a:off x="804792" y="1822334"/>
            <a:ext cx="35097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0" i="0" dirty="0">
                <a:effectLst/>
                <a:latin typeface="Helvetica Neue"/>
              </a:rPr>
              <a:t>顾客参加一个抽奖活动，三个关闭的门后面只有一个有奖品，顾客选择一个门之后，主持人会打开一个没有奖品的门，并给顾客一次改变选择的机会。此时，改选另外一个门会得到更大的获奖几率么？</a:t>
            </a:r>
            <a:endParaRPr lang="en-US" sz="2800" dirty="0"/>
          </a:p>
        </p:txBody>
      </p:sp>
      <p:pic>
        <p:nvPicPr>
          <p:cNvPr id="7" name="Graphic 6" descr="Question Mark with solid fill">
            <a:extLst>
              <a:ext uri="{FF2B5EF4-FFF2-40B4-BE49-F238E27FC236}">
                <a16:creationId xmlns:a16="http://schemas.microsoft.com/office/drawing/2014/main" id="{80111FFF-4737-4039-8FEC-0BD448490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93977"/>
            <a:ext cx="914400" cy="914400"/>
          </a:xfrm>
          <a:prstGeom prst="rect">
            <a:avLst/>
          </a:prstGeom>
        </p:spPr>
      </p:pic>
      <p:pic>
        <p:nvPicPr>
          <p:cNvPr id="9" name="Graphic 8" descr="Question Mark with solid fill">
            <a:extLst>
              <a:ext uri="{FF2B5EF4-FFF2-40B4-BE49-F238E27FC236}">
                <a16:creationId xmlns:a16="http://schemas.microsoft.com/office/drawing/2014/main" id="{D760F079-93FA-4C82-9DFC-98C34B45A0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8676" y="347369"/>
            <a:ext cx="914400" cy="9144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7649862E-DB55-4BD2-B40D-47926A58AF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93164" y="3473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26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3DEF23-A6C2-4095-B0CD-3B3EAF16F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Beta</a:t>
            </a:r>
            <a:r>
              <a:rPr lang="zh-CN" alt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分布（图）</a:t>
            </a:r>
            <a:endParaRPr lang="en-US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3D1219-35B4-4E8C-83F6-6FEF71556C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6974" y="1825625"/>
                <a:ext cx="3606853" cy="435133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3600" dirty="0">
                    <a:gradFill>
                      <a:gsLst>
                        <a:gs pos="34000">
                          <a:srgbClr val="EDEDED"/>
                        </a:gs>
                        <a:gs pos="0">
                          <a:srgbClr val="BFBFBF"/>
                        </a:gs>
                        <a:gs pos="100000">
                          <a:srgbClr val="FFFFFF"/>
                        </a:gs>
                      </a:gsLst>
                      <a:lin ang="4800000" scaled="0"/>
                    </a:gradFill>
                  </a:rPr>
                  <a:t>不同的 </a:t>
                </a:r>
                <a14:m>
                  <m:oMath xmlns:m="http://schemas.openxmlformats.org/officeDocument/2006/math">
                    <m:r>
                      <a:rPr lang="zh-CN" altLang="en-US" sz="3600" i="1" smtClean="0">
                        <a:gradFill>
                          <a:gsLst>
                            <a:gs pos="34000">
                              <a:srgbClr val="EDEDED"/>
                            </a:gs>
                            <a:gs pos="0">
                              <a:srgbClr val="BFBFBF"/>
                            </a:gs>
                            <a:gs pos="100000">
                              <a:srgbClr val="FFFFFF"/>
                            </a:gs>
                          </a:gsLst>
                          <a:lin ang="4800000" scaled="0"/>
                        </a:gra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3600" i="1">
                        <a:gradFill>
                          <a:gsLst>
                            <a:gs pos="34000">
                              <a:srgbClr val="EDEDED"/>
                            </a:gs>
                            <a:gs pos="0">
                              <a:srgbClr val="BFBFBF"/>
                            </a:gs>
                            <a:gs pos="100000">
                              <a:srgbClr val="FFFFFF"/>
                            </a:gs>
                          </a:gsLst>
                          <a:lin ang="4800000" scaled="0"/>
                        </a:gra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3600" i="1" smtClean="0">
                        <a:gradFill>
                          <a:gsLst>
                            <a:gs pos="34000">
                              <a:srgbClr val="EDEDED"/>
                            </a:gs>
                            <a:gs pos="0">
                              <a:srgbClr val="BFBFBF"/>
                            </a:gs>
                            <a:gs pos="100000">
                              <a:srgbClr val="FFFFFF"/>
                            </a:gs>
                          </a:gsLst>
                          <a:lin ang="4800000" scaled="0"/>
                        </a:gra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3600" dirty="0">
                    <a:gradFill>
                      <a:gsLst>
                        <a:gs pos="34000">
                          <a:srgbClr val="EDEDED"/>
                        </a:gs>
                        <a:gs pos="0">
                          <a:srgbClr val="BFBFBF"/>
                        </a:gs>
                        <a:gs pos="100000">
                          <a:srgbClr val="FFFFFF"/>
                        </a:gs>
                      </a:gsLst>
                      <a:lin ang="4800000" scaled="0"/>
                    </a:gradFill>
                  </a:rPr>
                  <a:t> 值在 </a:t>
                </a:r>
                <a:r>
                  <a:rPr lang="en-US" altLang="zh-CN" sz="3600" dirty="0">
                    <a:gradFill>
                      <a:gsLst>
                        <a:gs pos="34000">
                          <a:srgbClr val="EDEDED"/>
                        </a:gs>
                        <a:gs pos="0">
                          <a:srgbClr val="BFBFBF"/>
                        </a:gs>
                        <a:gs pos="100000">
                          <a:srgbClr val="FFFFFF"/>
                        </a:gs>
                      </a:gsLst>
                      <a:lin ang="4800000" scaled="0"/>
                    </a:gradFill>
                  </a:rPr>
                  <a:t>q=[0,1] </a:t>
                </a:r>
                <a:r>
                  <a:rPr lang="zh-CN" altLang="en-US" sz="3600" dirty="0">
                    <a:gradFill>
                      <a:gsLst>
                        <a:gs pos="34000">
                          <a:srgbClr val="EDEDED"/>
                        </a:gs>
                        <a:gs pos="0">
                          <a:srgbClr val="BFBFBF"/>
                        </a:gs>
                        <a:gs pos="100000">
                          <a:srgbClr val="FFFFFF"/>
                        </a:gs>
                      </a:gsLst>
                      <a:lin ang="4800000" scaled="0"/>
                    </a:gradFill>
                  </a:rPr>
                  <a:t>上的组合表现</a:t>
                </a:r>
                <a:endParaRPr lang="en-US" sz="3600" dirty="0">
                  <a:gradFill>
                    <a:gsLst>
                      <a:gs pos="34000">
                        <a:srgbClr val="EDEDED"/>
                      </a:gs>
                      <a:gs pos="0">
                        <a:srgbClr val="BFBFBF"/>
                      </a:gs>
                      <a:gs pos="100000">
                        <a:srgbClr val="FFFFFF"/>
                      </a:gs>
                    </a:gsLst>
                    <a:lin ang="4800000" scaled="0"/>
                  </a:gra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3D1219-35B4-4E8C-83F6-6FEF71556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6974" y="1825625"/>
                <a:ext cx="3606853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图1.概率密度函数">
            <a:extLst>
              <a:ext uri="{FF2B5EF4-FFF2-40B4-BE49-F238E27FC236}">
                <a16:creationId xmlns:a16="http://schemas.microsoft.com/office/drawing/2014/main" id="{143B4FF9-520D-48F9-B015-5CC20BAF5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8225" y="561975"/>
            <a:ext cx="7166978" cy="573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582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66987-3265-4EE2-B332-9F2CE21A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DC4A54-EE9E-4F3E-A898-AAD50923D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动作选择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5FBA1C1-91F9-4297-908A-069A6458E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更新价值函数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8145CE-8F5A-4A06-8337-08C5D7F86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840" y="2576813"/>
            <a:ext cx="5757659" cy="3420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C31801-A5EE-446A-A173-7FECD02FD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713" y="2576814"/>
            <a:ext cx="4902575" cy="342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4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82979B9F-52F2-4EC4-B004-DE9319165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4" y="129535"/>
            <a:ext cx="5852172" cy="4389129"/>
          </a:xfrm>
          <a:prstGeom prst="rect">
            <a:avLst/>
          </a:prstGeom>
        </p:spPr>
      </p:pic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9E741BC4-2A99-4143-8FB6-B7C3C4CF4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4" y="662935"/>
            <a:ext cx="5852172" cy="4389129"/>
          </a:xfrm>
          <a:prstGeom prst="rect">
            <a:avLst/>
          </a:prstGeom>
        </p:spPr>
      </p:pic>
      <p:pic>
        <p:nvPicPr>
          <p:cNvPr id="33" name="Picture 32" descr="Chart, line chart&#10;&#10;Description automatically generated">
            <a:extLst>
              <a:ext uri="{FF2B5EF4-FFF2-40B4-BE49-F238E27FC236}">
                <a16:creationId xmlns:a16="http://schemas.microsoft.com/office/drawing/2014/main" id="{94C0F17D-B239-46F6-BCC3-041191712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74" y="1234435"/>
            <a:ext cx="5852172" cy="4389129"/>
          </a:xfrm>
          <a:prstGeom prst="rect">
            <a:avLst/>
          </a:prstGeom>
        </p:spPr>
      </p:pic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6F72F6B0-09A4-40DE-92D7-06263A0AF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34" y="1805935"/>
            <a:ext cx="5852172" cy="4389129"/>
          </a:xfrm>
          <a:prstGeom prst="rect">
            <a:avLst/>
          </a:prstGeom>
        </p:spPr>
      </p:pic>
      <p:pic>
        <p:nvPicPr>
          <p:cNvPr id="37" name="Picture 36" descr="Chart, line chart&#10;&#10;Description automatically generated">
            <a:extLst>
              <a:ext uri="{FF2B5EF4-FFF2-40B4-BE49-F238E27FC236}">
                <a16:creationId xmlns:a16="http://schemas.microsoft.com/office/drawing/2014/main" id="{6C503043-ADC6-40A4-9EEC-0659AEE89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594" y="2377435"/>
            <a:ext cx="5852172" cy="4389129"/>
          </a:xfrm>
          <a:prstGeom prst="rect">
            <a:avLst/>
          </a:prstGeom>
        </p:spPr>
      </p:pic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592912B5-1764-4B5A-9A8E-45E55C1929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454" y="1889755"/>
            <a:ext cx="5852172" cy="4389129"/>
          </a:xfrm>
          <a:prstGeom prst="rect">
            <a:avLst/>
          </a:prstGeom>
        </p:spPr>
      </p:pic>
      <p:pic>
        <p:nvPicPr>
          <p:cNvPr id="41" name="Picture 40" descr="Chart, line chart&#10;&#10;Description automatically generated">
            <a:extLst>
              <a:ext uri="{FF2B5EF4-FFF2-40B4-BE49-F238E27FC236}">
                <a16:creationId xmlns:a16="http://schemas.microsoft.com/office/drawing/2014/main" id="{1BBF4FE2-1A05-4677-A029-921828F4AE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14" y="1402075"/>
            <a:ext cx="5852172" cy="4389129"/>
          </a:xfrm>
          <a:prstGeom prst="rect">
            <a:avLst/>
          </a:prstGeom>
        </p:spPr>
      </p:pic>
      <p:pic>
        <p:nvPicPr>
          <p:cNvPr id="43" name="Picture 42" descr="Chart, line chart&#10;&#10;Description automatically generated">
            <a:extLst>
              <a:ext uri="{FF2B5EF4-FFF2-40B4-BE49-F238E27FC236}">
                <a16:creationId xmlns:a16="http://schemas.microsoft.com/office/drawing/2014/main" id="{ED8BE7FE-BAE4-4118-A9D9-BD43623A8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214" y="948685"/>
            <a:ext cx="5852172" cy="4389129"/>
          </a:xfrm>
          <a:prstGeom prst="rect">
            <a:avLst/>
          </a:prstGeom>
        </p:spPr>
      </p:pic>
      <p:pic>
        <p:nvPicPr>
          <p:cNvPr id="45" name="Picture 44" descr="Chart, line chart&#10;&#10;Description automatically generated">
            <a:extLst>
              <a:ext uri="{FF2B5EF4-FFF2-40B4-BE49-F238E27FC236}">
                <a16:creationId xmlns:a16="http://schemas.microsoft.com/office/drawing/2014/main" id="{37F72C91-1D6B-43B3-85B4-EDF0B88359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62" y="403855"/>
            <a:ext cx="5852172" cy="4389129"/>
          </a:xfrm>
          <a:prstGeom prst="rect">
            <a:avLst/>
          </a:prstGeom>
        </p:spPr>
      </p:pic>
      <p:pic>
        <p:nvPicPr>
          <p:cNvPr id="47" name="Picture 46" descr="Chart, line chart&#10;&#10;Description automatically generated">
            <a:extLst>
              <a:ext uri="{FF2B5EF4-FFF2-40B4-BE49-F238E27FC236}">
                <a16:creationId xmlns:a16="http://schemas.microsoft.com/office/drawing/2014/main" id="{A0A9F3B3-C973-4222-A692-0F9B3D690C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091560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9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335095AF-2E7A-49A6-9475-9AED962B4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193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7886-76F9-4DEC-922D-A1EE5D02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算法比较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7B04A-3688-4080-BA7A-5CD30A2EA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贪心算法 </a:t>
            </a:r>
            <a:r>
              <a:rPr lang="en-US" altLang="zh-CN" dirty="0"/>
              <a:t>Greedy</a:t>
            </a:r>
          </a:p>
          <a:p>
            <a:r>
              <a:rPr lang="en-US" dirty="0"/>
              <a:t>E-</a:t>
            </a:r>
            <a:r>
              <a:rPr lang="zh-CN" altLang="en-US" dirty="0"/>
              <a:t>贪心算法 </a:t>
            </a:r>
            <a:r>
              <a:rPr lang="en-US" dirty="0"/>
              <a:t>E-Greedy</a:t>
            </a:r>
          </a:p>
          <a:p>
            <a:r>
              <a:rPr lang="zh-CN" altLang="en-US" dirty="0"/>
              <a:t>乐观初始化法 </a:t>
            </a:r>
            <a:r>
              <a:rPr lang="en-US" dirty="0"/>
              <a:t>Optimistic Initial</a:t>
            </a:r>
          </a:p>
          <a:p>
            <a:r>
              <a:rPr lang="zh-CN" altLang="en-US" dirty="0"/>
              <a:t>梯度上升法 </a:t>
            </a:r>
            <a:r>
              <a:rPr lang="en-US" dirty="0" err="1"/>
              <a:t>Softmax</a:t>
            </a:r>
            <a:endParaRPr lang="en-US" dirty="0"/>
          </a:p>
          <a:p>
            <a:r>
              <a:rPr lang="zh-CN" altLang="en-US" dirty="0"/>
              <a:t>置信上界法 </a:t>
            </a:r>
            <a:r>
              <a:rPr lang="en-US" dirty="0"/>
              <a:t>UCB</a:t>
            </a:r>
          </a:p>
          <a:p>
            <a:r>
              <a:rPr lang="zh-CN" altLang="en-US" dirty="0"/>
              <a:t>后验采样法 </a:t>
            </a:r>
            <a:r>
              <a:rPr lang="en-US" dirty="0"/>
              <a:t>Thompson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198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498659-B1D6-422A-86FE-5354510C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zh-CN" alt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算法比较</a:t>
            </a:r>
            <a:r>
              <a:rPr lang="en-US" altLang="zh-CN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-1</a:t>
            </a:r>
            <a:endParaRPr lang="en-US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347B10-5F73-4C47-9297-71A6C997A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Greedy</a:t>
            </a:r>
          </a:p>
          <a:p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E-Greedy</a:t>
            </a:r>
          </a:p>
          <a:p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Optimistic Initial</a:t>
            </a:r>
          </a:p>
          <a:p>
            <a:r>
              <a:rPr lang="en-US" sz="2000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Softmax</a:t>
            </a: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D25BB99-3DBC-4A54-8246-7040450DD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006" y="0"/>
            <a:ext cx="7499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88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A012-7D90-4A52-AE6B-02F0E0FA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zh-CN" alt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算法比较</a:t>
            </a:r>
            <a:r>
              <a:rPr lang="en-US" altLang="zh-CN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-2</a:t>
            </a:r>
            <a:endParaRPr lang="en-US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C7AC56-9955-4B10-AB09-8153B9544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Greedy</a:t>
            </a:r>
          </a:p>
          <a:p>
            <a:r>
              <a:rPr lang="en-US" sz="2000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Softmax</a:t>
            </a: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UCB</a:t>
            </a:r>
          </a:p>
          <a:p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Thompson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DD9030C-06A7-4C97-9EFA-432123715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759" y="1"/>
            <a:ext cx="7555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2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44A04-C53A-4BE5-BE9C-BD740A37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评价算法优劣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C3ECE-1334-4D81-87A0-E8050887E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权重相加法</a:t>
            </a:r>
            <a:endParaRPr lang="en-US" altLang="zh-CN" dirty="0"/>
          </a:p>
          <a:p>
            <a:r>
              <a:rPr lang="zh-CN" altLang="en-US" dirty="0"/>
              <a:t>优劣解距离法 </a:t>
            </a:r>
            <a:r>
              <a:rPr lang="en-US" altLang="zh-CN" dirty="0"/>
              <a:t>- </a:t>
            </a:r>
            <a:r>
              <a:rPr lang="en-US" dirty="0"/>
              <a:t>TOPSIS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echnique for 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/>
              <a:t>rder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reference by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imilarity to </a:t>
            </a: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/>
              <a:t>deal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olution</a:t>
            </a:r>
          </a:p>
          <a:p>
            <a:r>
              <a:rPr lang="zh-CN" altLang="en-US" dirty="0"/>
              <a:t>雷达图法</a:t>
            </a:r>
            <a:endParaRPr lang="en-US" altLang="zh-CN" dirty="0"/>
          </a:p>
          <a:p>
            <a:r>
              <a:rPr lang="zh-CN" altLang="en-US" dirty="0"/>
              <a:t>分级评价（层次分析）法 </a:t>
            </a:r>
            <a:r>
              <a:rPr lang="en-US" altLang="zh-CN" dirty="0"/>
              <a:t>- AHP</a:t>
            </a:r>
          </a:p>
          <a:p>
            <a:pPr lvl="1"/>
            <a:r>
              <a:rPr lang="en-US" altLang="zh-CN" dirty="0"/>
              <a:t>Analytic Hierarchy Process</a:t>
            </a:r>
          </a:p>
          <a:p>
            <a:r>
              <a:rPr lang="zh-CN" altLang="en-US" dirty="0"/>
              <a:t>主成分分析法 </a:t>
            </a:r>
            <a:r>
              <a:rPr lang="en-US" altLang="zh-CN" dirty="0"/>
              <a:t>- </a:t>
            </a:r>
            <a:r>
              <a:rPr lang="en-US" dirty="0"/>
              <a:t>PCA</a:t>
            </a:r>
            <a:endParaRPr lang="en-US" altLang="zh-CN" dirty="0"/>
          </a:p>
          <a:p>
            <a:pPr lvl="1"/>
            <a:r>
              <a:rPr lang="en-US" altLang="zh-CN" dirty="0"/>
              <a:t>Primary Component Analysis</a:t>
            </a:r>
            <a:endParaRPr lang="en-US" dirty="0"/>
          </a:p>
        </p:txBody>
      </p:sp>
      <p:pic>
        <p:nvPicPr>
          <p:cNvPr id="7" name="Graphic 6" descr="Badge Tick1 with solid fill">
            <a:extLst>
              <a:ext uri="{FF2B5EF4-FFF2-40B4-BE49-F238E27FC236}">
                <a16:creationId xmlns:a16="http://schemas.microsoft.com/office/drawing/2014/main" id="{A3CA6071-4DA2-474F-8402-1483268DD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006" y="2486950"/>
            <a:ext cx="755176" cy="75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0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199E8-8ADD-4A93-870C-B83081F8D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特征选择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3CED73-7D08-43FB-B3FA-6DC75E3DC4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5280462"/>
              </p:ext>
            </p:extLst>
          </p:nvPr>
        </p:nvGraphicFramePr>
        <p:xfrm>
          <a:off x="1005840" y="1795144"/>
          <a:ext cx="10104121" cy="4483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9379">
                  <a:extLst>
                    <a:ext uri="{9D8B030D-6E8A-4147-A177-3AD203B41FA5}">
                      <a16:colId xmlns:a16="http://schemas.microsoft.com/office/drawing/2014/main" val="789412546"/>
                    </a:ext>
                  </a:extLst>
                </a:gridCol>
                <a:gridCol w="1156114">
                  <a:extLst>
                    <a:ext uri="{9D8B030D-6E8A-4147-A177-3AD203B41FA5}">
                      <a16:colId xmlns:a16="http://schemas.microsoft.com/office/drawing/2014/main" val="178560530"/>
                    </a:ext>
                  </a:extLst>
                </a:gridCol>
                <a:gridCol w="894801">
                  <a:extLst>
                    <a:ext uri="{9D8B030D-6E8A-4147-A177-3AD203B41FA5}">
                      <a16:colId xmlns:a16="http://schemas.microsoft.com/office/drawing/2014/main" val="733902594"/>
                    </a:ext>
                  </a:extLst>
                </a:gridCol>
                <a:gridCol w="1076928">
                  <a:extLst>
                    <a:ext uri="{9D8B030D-6E8A-4147-A177-3AD203B41FA5}">
                      <a16:colId xmlns:a16="http://schemas.microsoft.com/office/drawing/2014/main" val="2803435286"/>
                    </a:ext>
                  </a:extLst>
                </a:gridCol>
                <a:gridCol w="1219463">
                  <a:extLst>
                    <a:ext uri="{9D8B030D-6E8A-4147-A177-3AD203B41FA5}">
                      <a16:colId xmlns:a16="http://schemas.microsoft.com/office/drawing/2014/main" val="2364890380"/>
                    </a:ext>
                  </a:extLst>
                </a:gridCol>
                <a:gridCol w="1148195">
                  <a:extLst>
                    <a:ext uri="{9D8B030D-6E8A-4147-A177-3AD203B41FA5}">
                      <a16:colId xmlns:a16="http://schemas.microsoft.com/office/drawing/2014/main" val="2270284160"/>
                    </a:ext>
                  </a:extLst>
                </a:gridCol>
                <a:gridCol w="776022">
                  <a:extLst>
                    <a:ext uri="{9D8B030D-6E8A-4147-A177-3AD203B41FA5}">
                      <a16:colId xmlns:a16="http://schemas.microsoft.com/office/drawing/2014/main" val="3439912832"/>
                    </a:ext>
                  </a:extLst>
                </a:gridCol>
                <a:gridCol w="1243219">
                  <a:extLst>
                    <a:ext uri="{9D8B030D-6E8A-4147-A177-3AD203B41FA5}">
                      <a16:colId xmlns:a16="http://schemas.microsoft.com/office/drawing/2014/main" val="4002311673"/>
                    </a:ext>
                  </a:extLst>
                </a:gridCol>
              </a:tblGrid>
              <a:tr h="498193">
                <a:tc>
                  <a:txBody>
                    <a:bodyPr/>
                    <a:lstStyle/>
                    <a:p>
                      <a:r>
                        <a:rPr lang="zh-CN" altLang="en-US" dirty="0"/>
                        <a:t>特征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考察目标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Greedy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E-Greedy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Opt</a:t>
                      </a:r>
                      <a:r>
                        <a:rPr lang="en-US" sz="1600" dirty="0"/>
                        <a:t>-Initial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Softmax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UCB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Thompson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74685"/>
                  </a:ext>
                </a:extLst>
              </a:tr>
              <a:tr h="498193">
                <a:tc>
                  <a:txBody>
                    <a:bodyPr/>
                    <a:lstStyle/>
                    <a:p>
                      <a:r>
                        <a:rPr lang="en-US" sz="1600" dirty="0"/>
                        <a:t>0-100</a:t>
                      </a:r>
                      <a:r>
                        <a:rPr lang="zh-CN" altLang="en-US" sz="1600" dirty="0"/>
                        <a:t>步的平均收益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探索效率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1.047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0.394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1.196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0725700"/>
                  </a:ext>
                </a:extLst>
              </a:tr>
              <a:tr h="498193">
                <a:tc>
                  <a:txBody>
                    <a:bodyPr/>
                    <a:lstStyle/>
                    <a:p>
                      <a:r>
                        <a:rPr lang="en-US" sz="1600" dirty="0"/>
                        <a:t>300-500</a:t>
                      </a:r>
                      <a:r>
                        <a:rPr lang="zh-CN" altLang="en-US" sz="1600" dirty="0"/>
                        <a:t>步的平均收益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收敛速度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1.429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1.327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1.489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1.481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1.506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1.461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073242"/>
                  </a:ext>
                </a:extLst>
              </a:tr>
              <a:tr h="498193">
                <a:tc>
                  <a:txBody>
                    <a:bodyPr/>
                    <a:lstStyle/>
                    <a:p>
                      <a:r>
                        <a:rPr lang="en-US" sz="1600" dirty="0"/>
                        <a:t>700-900</a:t>
                      </a:r>
                      <a:r>
                        <a:rPr lang="zh-CN" altLang="en-US" sz="1600" dirty="0"/>
                        <a:t>步的平均收益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利用能力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1.359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1.540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1.497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1.516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8202423"/>
                  </a:ext>
                </a:extLst>
              </a:tr>
              <a:tr h="498193">
                <a:tc>
                  <a:txBody>
                    <a:bodyPr/>
                    <a:lstStyle/>
                    <a:p>
                      <a:r>
                        <a:rPr lang="en-US" sz="1600" dirty="0"/>
                        <a:t>1000</a:t>
                      </a:r>
                      <a:r>
                        <a:rPr lang="zh-CN" altLang="en-US" sz="1600" dirty="0"/>
                        <a:t>步的总平均收益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长期收益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1.270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1.342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1.408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1.473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1.413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138573"/>
                  </a:ext>
                </a:extLst>
              </a:tr>
              <a:tr h="498193">
                <a:tc>
                  <a:txBody>
                    <a:bodyPr/>
                    <a:lstStyle/>
                    <a:p>
                      <a:r>
                        <a:rPr lang="en-US" sz="1600" dirty="0"/>
                        <a:t>0-100</a:t>
                      </a:r>
                      <a:r>
                        <a:rPr lang="zh-CN" altLang="en-US" sz="1600" dirty="0"/>
                        <a:t>步的最佳利用率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探索效率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0.198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0.609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7900459"/>
                  </a:ext>
                </a:extLst>
              </a:tr>
              <a:tr h="498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300-500</a:t>
                      </a:r>
                      <a:r>
                        <a:rPr lang="zh-CN" altLang="en-US" sz="1600" dirty="0"/>
                        <a:t>步的最佳利用率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收敛速度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640004"/>
                  </a:ext>
                </a:extLst>
              </a:tr>
              <a:tr h="498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700-900</a:t>
                      </a:r>
                      <a:r>
                        <a:rPr lang="zh-CN" altLang="en-US" sz="1600" dirty="0"/>
                        <a:t>步的最佳利用率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利用能力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778656"/>
                  </a:ext>
                </a:extLst>
              </a:tr>
              <a:tr h="498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1000</a:t>
                      </a:r>
                      <a:r>
                        <a:rPr lang="zh-CN" altLang="en-US" sz="1600" dirty="0"/>
                        <a:t>步的总最佳利用率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长期收益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0.678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0.864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6984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1546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17DD-F876-474D-9164-DFA601B5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优劣距离法 </a:t>
            </a:r>
            <a:r>
              <a:rPr lang="en-US" altLang="zh-CN" dirty="0"/>
              <a:t>TOPSIS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01742-BC5D-498F-A01D-5ABE0DFC3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算法步骤描述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特征值归一化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计算加权规范矩阵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确定最优最劣向量（上下界）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计算样本到上下界的欧式距离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计算方案数值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得到最优方案</a:t>
            </a:r>
            <a:endParaRPr lang="en-US" altLang="zh-CN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16F9A0-02E3-4319-9B75-3AE0A59D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247388"/>
            <a:ext cx="1821811" cy="585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676344-4C12-45E5-8813-313B81669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60345"/>
            <a:ext cx="1547824" cy="585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4BFA64-0A80-4BB5-BF94-9A26DBCF3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79823"/>
            <a:ext cx="4624421" cy="642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9E4A33-DD01-484E-91EC-443DFC63E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440642"/>
            <a:ext cx="1819288" cy="6286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8A1702-5717-4A51-84BC-BAF7EE70F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9361" y="4437230"/>
            <a:ext cx="1833576" cy="6381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BA7C6D-E7B3-4F19-8324-5B572C08A1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193998"/>
            <a:ext cx="1209684" cy="5286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B1139A-1488-43BC-8BC7-C5E856DBDB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8" y="5847339"/>
            <a:ext cx="1940887" cy="46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2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pile of yarn turned into a yellow yarn light bulb">
            <a:extLst>
              <a:ext uri="{FF2B5EF4-FFF2-40B4-BE49-F238E27FC236}">
                <a16:creationId xmlns:a16="http://schemas.microsoft.com/office/drawing/2014/main" id="{FF41991B-97B3-4B8D-B598-F6F886EDB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55" b="-1"/>
          <a:stretch/>
        </p:blipFill>
        <p:spPr>
          <a:xfrm>
            <a:off x="4636008" y="10"/>
            <a:ext cx="7555992" cy="6857990"/>
          </a:xfrm>
          <a:prstGeom prst="rect">
            <a:avLst/>
          </a:prstGeom>
        </p:spPr>
      </p:pic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D77D416-66F5-413A-9B46-6289471B3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3038B-EBA8-45F1-8C7A-CCF6603D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78160" cy="1325563"/>
          </a:xfrm>
        </p:spPr>
        <p:txBody>
          <a:bodyPr>
            <a:normAutofit/>
          </a:bodyPr>
          <a:lstStyle/>
          <a:p>
            <a:r>
              <a:rPr lang="zh-CN" altLang="en-US" sz="4400"/>
              <a:t>解决方案</a:t>
            </a:r>
            <a:endParaRPr lang="en-US" sz="44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9D9138-3172-4FD0-87D6-6DB772C008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1094612"/>
              </p:ext>
            </p:extLst>
          </p:nvPr>
        </p:nvGraphicFramePr>
        <p:xfrm>
          <a:off x="838202" y="1825625"/>
          <a:ext cx="347816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1703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86956-1BA4-4B10-94D8-C234111DC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多维向量的界距离计算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6EAFA0-F17E-4A90-93CB-7DF42856CF46}"/>
              </a:ext>
            </a:extLst>
          </p:cNvPr>
          <p:cNvCxnSpPr>
            <a:cxnSpLocks/>
          </p:cNvCxnSpPr>
          <p:nvPr/>
        </p:nvCxnSpPr>
        <p:spPr>
          <a:xfrm>
            <a:off x="2423160" y="2514600"/>
            <a:ext cx="55092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BCE291-2DE8-4705-A110-7F68359274B6}"/>
              </a:ext>
            </a:extLst>
          </p:cNvPr>
          <p:cNvCxnSpPr>
            <a:cxnSpLocks/>
          </p:cNvCxnSpPr>
          <p:nvPr/>
        </p:nvCxnSpPr>
        <p:spPr>
          <a:xfrm>
            <a:off x="2423160" y="6164580"/>
            <a:ext cx="550926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E4047E2-FE6B-46BF-983D-144B371A67EE}"/>
              </a:ext>
            </a:extLst>
          </p:cNvPr>
          <p:cNvSpPr/>
          <p:nvPr/>
        </p:nvSpPr>
        <p:spPr>
          <a:xfrm>
            <a:off x="3177540" y="4183380"/>
            <a:ext cx="320040" cy="32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3C3FCE-AE56-4383-9AD8-8F331B592362}"/>
              </a:ext>
            </a:extLst>
          </p:cNvPr>
          <p:cNvSpPr/>
          <p:nvPr/>
        </p:nvSpPr>
        <p:spPr>
          <a:xfrm>
            <a:off x="5013960" y="3268980"/>
            <a:ext cx="320040" cy="32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06663D9-134A-4379-855C-5DF0AFC24E87}"/>
              </a:ext>
            </a:extLst>
          </p:cNvPr>
          <p:cNvSpPr/>
          <p:nvPr/>
        </p:nvSpPr>
        <p:spPr>
          <a:xfrm>
            <a:off x="6842760" y="5097781"/>
            <a:ext cx="320040" cy="32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BD73CC-810D-4E02-8B72-95D61AD945B3}"/>
              </a:ext>
            </a:extLst>
          </p:cNvPr>
          <p:cNvCxnSpPr>
            <a:stCxn id="10" idx="0"/>
          </p:cNvCxnSpPr>
          <p:nvPr/>
        </p:nvCxnSpPr>
        <p:spPr>
          <a:xfrm flipV="1">
            <a:off x="3337560" y="2514600"/>
            <a:ext cx="0" cy="166878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881770-F384-485A-BA4B-08E3B485B110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5173980" y="2514600"/>
            <a:ext cx="0" cy="75438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51F90D-5777-4932-A227-3EFB6991BCC4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7002780" y="2514600"/>
            <a:ext cx="7619" cy="2583181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0C4590-1E52-44A7-B51F-2E83A01233BE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3337560" y="4503420"/>
            <a:ext cx="7621" cy="1668779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5FA3C2-0C8F-4860-806C-F072ED2917F0}"/>
              </a:ext>
            </a:extLst>
          </p:cNvPr>
          <p:cNvCxnSpPr>
            <a:cxnSpLocks/>
            <a:stCxn id="12" idx="4"/>
          </p:cNvCxnSpPr>
          <p:nvPr/>
        </p:nvCxnSpPr>
        <p:spPr>
          <a:xfrm flipH="1">
            <a:off x="5166360" y="3589020"/>
            <a:ext cx="7620" cy="2567942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2859F58-197C-4617-B58A-9DD856D8F6FB}"/>
              </a:ext>
            </a:extLst>
          </p:cNvPr>
          <p:cNvCxnSpPr>
            <a:cxnSpLocks/>
            <a:stCxn id="16" idx="4"/>
          </p:cNvCxnSpPr>
          <p:nvPr/>
        </p:nvCxnSpPr>
        <p:spPr>
          <a:xfrm>
            <a:off x="7002780" y="5417821"/>
            <a:ext cx="7619" cy="739141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81C2369-F6F4-48C8-87C2-FE8063B8C8C4}"/>
              </a:ext>
            </a:extLst>
          </p:cNvPr>
          <p:cNvSpPr txBox="1"/>
          <p:nvPr/>
        </p:nvSpPr>
        <p:spPr>
          <a:xfrm>
            <a:off x="3352845" y="450342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算法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0D4F66-70F2-4B24-8392-DDF331D429F4}"/>
              </a:ext>
            </a:extLst>
          </p:cNvPr>
          <p:cNvSpPr txBox="1"/>
          <p:nvPr/>
        </p:nvSpPr>
        <p:spPr>
          <a:xfrm>
            <a:off x="5173980" y="359663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算法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B86631-9C78-435B-9811-3D5C4E200437}"/>
              </a:ext>
            </a:extLst>
          </p:cNvPr>
          <p:cNvSpPr txBox="1"/>
          <p:nvPr/>
        </p:nvSpPr>
        <p:spPr>
          <a:xfrm>
            <a:off x="7018065" y="533400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算法</a:t>
            </a:r>
            <a:r>
              <a:rPr lang="en-US" altLang="zh-CN" dirty="0"/>
              <a:t>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853E837-1C02-4E99-A17C-EB49340E117C}"/>
                  </a:ext>
                </a:extLst>
              </p:cNvPr>
              <p:cNvSpPr txBox="1"/>
              <p:nvPr/>
            </p:nvSpPr>
            <p:spPr>
              <a:xfrm>
                <a:off x="1729741" y="2261354"/>
                <a:ext cx="6905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853E837-1C02-4E99-A17C-EB49340E1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741" y="2261354"/>
                <a:ext cx="69057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75B577-4095-46AD-AD74-C247D9AD074C}"/>
                  </a:ext>
                </a:extLst>
              </p:cNvPr>
              <p:cNvSpPr txBox="1"/>
              <p:nvPr/>
            </p:nvSpPr>
            <p:spPr>
              <a:xfrm>
                <a:off x="1732105" y="5904548"/>
                <a:ext cx="6905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75B577-4095-46AD-AD74-C247D9AD0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105" y="5904548"/>
                <a:ext cx="69057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0AE47A5-C338-4A32-9FC4-785DB9649DFB}"/>
                  </a:ext>
                </a:extLst>
              </p:cNvPr>
              <p:cNvSpPr txBox="1"/>
              <p:nvPr/>
            </p:nvSpPr>
            <p:spPr>
              <a:xfrm>
                <a:off x="2646986" y="3091190"/>
                <a:ext cx="7214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0AE47A5-C338-4A32-9FC4-785DB9649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986" y="3091190"/>
                <a:ext cx="72141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19318E-FFE0-49FB-AD73-E0805952F54B}"/>
                  </a:ext>
                </a:extLst>
              </p:cNvPr>
              <p:cNvSpPr txBox="1"/>
              <p:nvPr/>
            </p:nvSpPr>
            <p:spPr>
              <a:xfrm>
                <a:off x="4498645" y="2720668"/>
                <a:ext cx="7214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19318E-FFE0-49FB-AD73-E0805952F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645" y="2720668"/>
                <a:ext cx="72141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123F887-825C-40E5-A3D2-739DA2BFEF4E}"/>
                  </a:ext>
                </a:extLst>
              </p:cNvPr>
              <p:cNvSpPr txBox="1"/>
              <p:nvPr/>
            </p:nvSpPr>
            <p:spPr>
              <a:xfrm>
                <a:off x="6396989" y="3519694"/>
                <a:ext cx="7214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123F887-825C-40E5-A3D2-739DA2BFE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989" y="3519694"/>
                <a:ext cx="72141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5AECD65-5B1B-418E-AE92-1F7332AE4DD7}"/>
                  </a:ext>
                </a:extLst>
              </p:cNvPr>
              <p:cNvSpPr txBox="1"/>
              <p:nvPr/>
            </p:nvSpPr>
            <p:spPr>
              <a:xfrm>
                <a:off x="2667278" y="5200412"/>
                <a:ext cx="7214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5AECD65-5B1B-418E-AE92-1F7332AE4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278" y="5200412"/>
                <a:ext cx="7214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B1AAFDA-FB20-466B-BD27-7F3F22C17714}"/>
                  </a:ext>
                </a:extLst>
              </p:cNvPr>
              <p:cNvSpPr txBox="1"/>
              <p:nvPr/>
            </p:nvSpPr>
            <p:spPr>
              <a:xfrm>
                <a:off x="4499006" y="4641861"/>
                <a:ext cx="7214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B1AAFDA-FB20-466B-BD27-7F3F22C17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006" y="4641861"/>
                <a:ext cx="72141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CDDD63D-32A3-416E-98AA-34B5A009A671}"/>
                  </a:ext>
                </a:extLst>
              </p:cNvPr>
              <p:cNvSpPr txBox="1"/>
              <p:nvPr/>
            </p:nvSpPr>
            <p:spPr>
              <a:xfrm>
                <a:off x="6349990" y="5462022"/>
                <a:ext cx="7214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CDDD63D-32A3-416E-98AA-34B5A009A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990" y="5462022"/>
                <a:ext cx="72141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4B6BE8-5A34-449A-93A6-9987F2794103}"/>
                  </a:ext>
                </a:extLst>
              </p:cNvPr>
              <p:cNvSpPr txBox="1"/>
              <p:nvPr/>
            </p:nvSpPr>
            <p:spPr>
              <a:xfrm>
                <a:off x="19098" y="3243608"/>
                <a:ext cx="2110738" cy="6976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4B6BE8-5A34-449A-93A6-9987F279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8" y="3243608"/>
                <a:ext cx="2110738" cy="6976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FCA2468D-ED7E-4F48-8EDF-F2CA200192C5}"/>
              </a:ext>
            </a:extLst>
          </p:cNvPr>
          <p:cNvSpPr txBox="1"/>
          <p:nvPr/>
        </p:nvSpPr>
        <p:spPr>
          <a:xfrm>
            <a:off x="331518" y="4393971"/>
            <a:ext cx="1708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(0 &lt;= C &lt;= 1)</a:t>
            </a:r>
          </a:p>
        </p:txBody>
      </p:sp>
      <p:graphicFrame>
        <p:nvGraphicFramePr>
          <p:cNvPr id="64" name="Table 64">
            <a:extLst>
              <a:ext uri="{FF2B5EF4-FFF2-40B4-BE49-F238E27FC236}">
                <a16:creationId xmlns:a16="http://schemas.microsoft.com/office/drawing/2014/main" id="{CA66F9E2-971B-4FE4-89FC-D8BC1F40D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124132"/>
              </p:ext>
            </p:extLst>
          </p:nvPr>
        </p:nvGraphicFramePr>
        <p:xfrm>
          <a:off x="8488680" y="2529841"/>
          <a:ext cx="3116579" cy="3642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4099766864"/>
                    </a:ext>
                  </a:extLst>
                </a:gridCol>
                <a:gridCol w="1407913">
                  <a:extLst>
                    <a:ext uri="{9D8B030D-6E8A-4147-A177-3AD203B41FA5}">
                      <a16:colId xmlns:a16="http://schemas.microsoft.com/office/drawing/2014/main" val="1772241521"/>
                    </a:ext>
                  </a:extLst>
                </a:gridCol>
                <a:gridCol w="1022866">
                  <a:extLst>
                    <a:ext uri="{9D8B030D-6E8A-4147-A177-3AD203B41FA5}">
                      <a16:colId xmlns:a16="http://schemas.microsoft.com/office/drawing/2014/main" val="4004234017"/>
                    </a:ext>
                  </a:extLst>
                </a:gridCol>
              </a:tblGrid>
              <a:tr h="520336">
                <a:tc>
                  <a:txBody>
                    <a:bodyPr/>
                    <a:lstStyle/>
                    <a:p>
                      <a:r>
                        <a:rPr lang="zh-CN" altLang="en-US" dirty="0"/>
                        <a:t>排序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算法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698831"/>
                  </a:ext>
                </a:extLst>
              </a:tr>
              <a:tr h="52033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UCB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662236"/>
                  </a:ext>
                </a:extLst>
              </a:tr>
              <a:tr h="52033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Thompson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97873"/>
                  </a:ext>
                </a:extLst>
              </a:tr>
              <a:tr h="520336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756784"/>
                  </a:ext>
                </a:extLst>
              </a:tr>
              <a:tr h="520336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229223"/>
                  </a:ext>
                </a:extLst>
              </a:tr>
              <a:tr h="520336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Opt</a:t>
                      </a:r>
                      <a:r>
                        <a:rPr lang="en-US" dirty="0"/>
                        <a:t>-Initial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689307"/>
                  </a:ext>
                </a:extLst>
              </a:tr>
              <a:tr h="520336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E-</a:t>
                      </a:r>
                      <a:r>
                        <a:rPr lang="en-US" dirty="0" err="1"/>
                        <a:t>Greedt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29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50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6" grpId="0" animBg="1"/>
      <p:bldP spid="40" grpId="0"/>
      <p:bldP spid="42" grpId="0"/>
      <p:bldP spid="44" grpId="0"/>
      <p:bldP spid="45" grpId="0"/>
      <p:bldP spid="47" grpId="0"/>
      <p:bldP spid="49" grpId="0"/>
      <p:bldP spid="53" grpId="0"/>
      <p:bldP spid="55" grpId="0"/>
      <p:bldP spid="57" grpId="0"/>
      <p:bldP spid="59" grpId="0"/>
      <p:bldP spid="6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DEC21-B48C-4B2B-B8D9-4E734F24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医疗 </a:t>
            </a:r>
            <a:r>
              <a:rPr lang="en-US" altLang="zh-CN" dirty="0"/>
              <a:t>– </a:t>
            </a:r>
            <a:r>
              <a:rPr lang="zh-CN" altLang="en-US" dirty="0"/>
              <a:t>临床试验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ACDE4-E082-416F-845F-41D2DD72A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Durand et al., 2018</a:t>
            </a:r>
          </a:p>
          <a:p>
            <a:r>
              <a:rPr lang="zh-CN" altLang="en-US" dirty="0"/>
              <a:t>问题：对某种疾病的治疗方案的选择</a:t>
            </a:r>
            <a:endParaRPr lang="en-US" altLang="zh-CN" dirty="0"/>
          </a:p>
          <a:p>
            <a:r>
              <a:rPr lang="zh-CN" altLang="en-US" dirty="0"/>
              <a:t>难点：药物是否对症，药量是否适宜</a:t>
            </a:r>
            <a:endParaRPr lang="en-US" altLang="zh-CN" dirty="0"/>
          </a:p>
          <a:p>
            <a:r>
              <a:rPr lang="zh-CN" altLang="en-US" dirty="0"/>
              <a:t>解决：</a:t>
            </a:r>
            <a:endParaRPr lang="en-US" altLang="zh-CN" dirty="0"/>
          </a:p>
          <a:p>
            <a:pPr lvl="1"/>
            <a:r>
              <a:rPr lang="zh-CN" altLang="en-US" dirty="0"/>
              <a:t>状态：当前健康状况，家族病史</a:t>
            </a:r>
            <a:endParaRPr lang="en-US" altLang="zh-CN" dirty="0"/>
          </a:p>
          <a:p>
            <a:pPr lvl="1"/>
            <a:r>
              <a:rPr lang="zh-CN" altLang="en-US" dirty="0"/>
              <a:t>动作：治疗方案</a:t>
            </a:r>
            <a:endParaRPr lang="en-US" altLang="zh-CN" dirty="0"/>
          </a:p>
          <a:p>
            <a:pPr lvl="1"/>
            <a:r>
              <a:rPr lang="zh-CN" altLang="en-US" dirty="0"/>
              <a:t>奖励：治疗效果（成功</a:t>
            </a:r>
            <a:r>
              <a:rPr lang="en-US" altLang="zh-CN" dirty="0"/>
              <a:t>/</a:t>
            </a:r>
            <a:r>
              <a:rPr lang="zh-CN" altLang="en-US" dirty="0"/>
              <a:t>缓解</a:t>
            </a:r>
            <a:r>
              <a:rPr lang="en-US" altLang="zh-CN" dirty="0"/>
              <a:t>/</a:t>
            </a:r>
            <a:r>
              <a:rPr lang="zh-CN" altLang="en-US" dirty="0"/>
              <a:t>失败）</a:t>
            </a:r>
            <a:endParaRPr lang="en-US" altLang="zh-CN" dirty="0"/>
          </a:p>
          <a:p>
            <a:r>
              <a:rPr lang="zh-CN" altLang="en-US" dirty="0"/>
              <a:t>例子：新冠病毒</a:t>
            </a:r>
            <a:endParaRPr lang="en-US" altLang="zh-CN" dirty="0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98141419-7E95-489A-9F60-3D6E1E02F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309" y="2139351"/>
            <a:ext cx="4305760" cy="346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6468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D9C1E-F38F-4A1E-AF98-100041ED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医疗</a:t>
            </a:r>
            <a:r>
              <a:rPr lang="en-US" altLang="zh-CN" dirty="0"/>
              <a:t>-</a:t>
            </a:r>
            <a:r>
              <a:rPr lang="zh-CN" altLang="en-US" dirty="0"/>
              <a:t>新药开发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D8B87-DD51-4EA5-B05C-AF946C78D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104" y="1825625"/>
            <a:ext cx="5950424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北京大学化学与分子工程学院</a:t>
            </a:r>
            <a:endParaRPr lang="en-US" altLang="zh-CN" dirty="0"/>
          </a:p>
          <a:p>
            <a:r>
              <a:rPr lang="zh-CN" altLang="en-US" dirty="0"/>
              <a:t>问题：天然无需蛋白质的药物设计</a:t>
            </a:r>
            <a:endParaRPr lang="en-US" altLang="zh-CN" dirty="0"/>
          </a:p>
          <a:p>
            <a:pPr lvl="1"/>
            <a:r>
              <a:rPr lang="zh-CN" altLang="en-US" dirty="0"/>
              <a:t>没有固定的三维结构，但具有正常的生物学功能，与多种疾病密切相关，成为重要的潜在药物靶标</a:t>
            </a:r>
            <a:endParaRPr lang="en-US" altLang="zh-CN" dirty="0"/>
          </a:p>
          <a:p>
            <a:r>
              <a:rPr lang="zh-CN" altLang="en-US" dirty="0"/>
              <a:t>难点：传统药物设计流程对所有构象进行分子对接的配对计算量大</a:t>
            </a:r>
            <a:endParaRPr lang="en-US" altLang="zh-CN" dirty="0"/>
          </a:p>
          <a:p>
            <a:r>
              <a:rPr lang="zh-CN" altLang="en-US" dirty="0"/>
              <a:t>解决：可逆算法</a:t>
            </a:r>
            <a:r>
              <a:rPr lang="en-US" altLang="zh-CN" dirty="0" err="1"/>
              <a:t>rUCB</a:t>
            </a:r>
            <a:r>
              <a:rPr lang="zh-CN" altLang="en-US" dirty="0"/>
              <a:t>，</a:t>
            </a:r>
            <a:r>
              <a:rPr lang="en-US" altLang="zh-CN" dirty="0"/>
              <a:t>10</a:t>
            </a:r>
            <a:r>
              <a:rPr lang="zh-CN" altLang="en-US" dirty="0"/>
              <a:t>万个配体平均对接两次（</a:t>
            </a:r>
            <a:r>
              <a:rPr lang="en-US" altLang="zh-CN" dirty="0"/>
              <a:t>20</a:t>
            </a:r>
            <a:r>
              <a:rPr lang="zh-CN" altLang="en-US" dirty="0"/>
              <a:t>万次），挑选亲和力最大的</a:t>
            </a:r>
            <a:r>
              <a:rPr lang="en-US" altLang="zh-CN" dirty="0"/>
              <a:t>100</a:t>
            </a:r>
            <a:r>
              <a:rPr lang="zh-CN" altLang="en-US" dirty="0"/>
              <a:t>个配体的准确性达</a:t>
            </a:r>
            <a:r>
              <a:rPr lang="en-US" altLang="zh-CN" dirty="0"/>
              <a:t>94%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72B8F-D3CA-4D13-9710-2D6ABF1F2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156" y="284720"/>
            <a:ext cx="2955805" cy="265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16BBA45-5AD9-4DFD-9328-2574D2FD5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61" y="3237931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2013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CC8F-275B-40EB-AD1A-2C61D0B7C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金融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9753E-7A04-4A1B-88B1-886EC18B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Shen et al,. 2015</a:t>
            </a:r>
          </a:p>
          <a:p>
            <a:r>
              <a:rPr lang="zh-CN" altLang="en-US" dirty="0"/>
              <a:t>问题：量化投资，累积报酬最大化为目标</a:t>
            </a:r>
            <a:endParaRPr lang="en-US" altLang="zh-CN" dirty="0"/>
          </a:p>
          <a:p>
            <a:r>
              <a:rPr lang="zh-CN" altLang="en-US" dirty="0"/>
              <a:t>难点：可选产品多，无法保证准确性，风险大</a:t>
            </a:r>
            <a:endParaRPr lang="en-US" altLang="zh-CN" dirty="0"/>
          </a:p>
          <a:p>
            <a:r>
              <a:rPr lang="zh-CN" altLang="en-US" dirty="0"/>
              <a:t>解决：</a:t>
            </a:r>
            <a:endParaRPr lang="en-US" altLang="zh-CN" dirty="0"/>
          </a:p>
          <a:p>
            <a:pPr lvl="1"/>
            <a:r>
              <a:rPr lang="zh-CN" altLang="en-US" dirty="0"/>
              <a:t>利用多个</a:t>
            </a:r>
            <a:r>
              <a:rPr lang="en-US" altLang="zh-CN" dirty="0"/>
              <a:t>arm</a:t>
            </a:r>
            <a:r>
              <a:rPr lang="zh-CN" altLang="en-US" dirty="0"/>
              <a:t>的相关性进行在线投资组合</a:t>
            </a:r>
            <a:endParaRPr lang="en-US" altLang="zh-CN" dirty="0"/>
          </a:p>
          <a:p>
            <a:pPr lvl="1"/>
            <a:r>
              <a:rPr lang="zh-CN" altLang="en-US" dirty="0"/>
              <a:t>多资产的正交投资组合，上限置信约束</a:t>
            </a:r>
            <a:endParaRPr lang="en-US" altLang="zh-CN" dirty="0"/>
          </a:p>
          <a:p>
            <a:pPr lvl="1"/>
            <a:r>
              <a:rPr lang="zh-CN" altLang="en-US" dirty="0"/>
              <a:t>确定风险调整后的收益函数</a:t>
            </a:r>
            <a:endParaRPr lang="en-US" altLang="zh-CN" dirty="0"/>
          </a:p>
          <a:p>
            <a:pPr lvl="1"/>
            <a:r>
              <a:rPr lang="zh-CN" altLang="en-US" dirty="0"/>
              <a:t>平衡风险（探索，主动投资）和收益（利用，被动投资）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528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BA84A-0B29-47A9-B7D2-F5E1F2B7C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动态定价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E6ABE-07AD-4478-BCF5-5F77366A6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3595301" cy="4351338"/>
          </a:xfrm>
        </p:spPr>
        <p:txBody>
          <a:bodyPr>
            <a:normAutofit/>
          </a:bodyPr>
          <a:lstStyle/>
          <a:p>
            <a:r>
              <a:rPr lang="en-US" dirty="0" err="1"/>
              <a:t>Misra</a:t>
            </a:r>
            <a:r>
              <a:rPr lang="en-US" dirty="0"/>
              <a:t> et al., 2018</a:t>
            </a:r>
          </a:p>
          <a:p>
            <a:r>
              <a:rPr lang="zh-CN" altLang="en-US" dirty="0"/>
              <a:t>问题：面向在线零售商的产品定价</a:t>
            </a:r>
            <a:endParaRPr lang="en-US" altLang="zh-CN" dirty="0"/>
          </a:p>
          <a:p>
            <a:r>
              <a:rPr lang="zh-CN" altLang="en-US" dirty="0"/>
              <a:t>难点：需要决定其多种产品的实时价格，尤其是新产品，价格高了无人问津，价格低了无法回收成本</a:t>
            </a:r>
            <a:endParaRPr lang="en-US" altLang="zh-CN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01BFCDF0-6CA1-470F-8892-AC6FE04B5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749" y="1102753"/>
            <a:ext cx="6617601" cy="354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963E28-8A88-4B99-B8B1-2E4A8C2E2839}"/>
              </a:ext>
            </a:extLst>
          </p:cNvPr>
          <p:cNvSpPr txBox="1"/>
          <p:nvPr/>
        </p:nvSpPr>
        <p:spPr>
          <a:xfrm>
            <a:off x="4606119" y="5168265"/>
            <a:ext cx="70354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解决： “即时利润 ”与“未来利润”的平衡，实时探索需求与价格之间的关系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567507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F78F1-5084-467E-82A7-F5D12F11C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推荐系统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1665B-ABCB-415D-A38D-922D37477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Mary et al., 2015</a:t>
            </a:r>
          </a:p>
          <a:p>
            <a:r>
              <a:rPr lang="zh-CN" altLang="en-US" dirty="0"/>
              <a:t>问题：冷启动。根据历史数据，做个性化推荐。用户历史行为数据为长尾分布，即大多数用户仅产生规模有限的历史数据，极少用户会生成较为充足的历史数据，即数据稀疏。</a:t>
            </a:r>
            <a:endParaRPr lang="en-US" altLang="zh-CN" dirty="0"/>
          </a:p>
          <a:p>
            <a:r>
              <a:rPr lang="zh-CN" altLang="en-US" dirty="0"/>
              <a:t>难点：主动式的探索，即发起大量尝试性推荐，带来探索开销，不具备可行性。</a:t>
            </a:r>
            <a:endParaRPr lang="en-US" altLang="zh-CN" dirty="0"/>
          </a:p>
          <a:p>
            <a:r>
              <a:rPr lang="zh-CN" altLang="en-US" dirty="0"/>
              <a:t>解决：综合考虑物品的推荐效用和累积尝试（点击</a:t>
            </a:r>
            <a:r>
              <a:rPr lang="en-US" altLang="zh-CN" dirty="0"/>
              <a:t>/</a:t>
            </a:r>
            <a:r>
              <a:rPr lang="zh-CN" altLang="en-US" dirty="0"/>
              <a:t>不点击）。较高的推荐效用表明较低的探索开销，较低的累积尝试表明较高的不确定性。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3989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FDEA-9814-476C-BA67-8EA3E4C64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/>
              <a:t>电信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B2A2C-7DC4-4A8D-A325-400C7B320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4871367" cy="4351338"/>
          </a:xfrm>
        </p:spPr>
        <p:txBody>
          <a:bodyPr>
            <a:normAutofit/>
          </a:bodyPr>
          <a:lstStyle/>
          <a:p>
            <a:r>
              <a:rPr lang="en-US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Boldrini</a:t>
            </a:r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 et al., 2018</a:t>
            </a:r>
          </a:p>
          <a:p>
            <a:r>
              <a:rPr lang="zh-CN" alt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问题：无线接入设备的最佳无线网络选择，最大化用户感知质量，如通话清晰度、网络速度。</a:t>
            </a:r>
            <a:endParaRPr lang="en-US" altLang="zh-CN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r>
              <a:rPr lang="zh-CN" alt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难点：用户数量庞大，移动速度快，设备庞杂，网络切换的时机难以控制，处理能量消耗与丢包之间的权衡</a:t>
            </a:r>
            <a:endParaRPr lang="en-US" altLang="zh-CN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63FCB-3446-47F3-856F-F1F4156BB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9806"/>
            <a:ext cx="5453703" cy="3067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D31987-AC87-4A76-8C39-3282C416D272}"/>
              </a:ext>
            </a:extLst>
          </p:cNvPr>
          <p:cNvSpPr txBox="1"/>
          <p:nvPr/>
        </p:nvSpPr>
        <p:spPr>
          <a:xfrm>
            <a:off x="6096000" y="4855696"/>
            <a:ext cx="55205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解决：基于</a:t>
            </a:r>
            <a:r>
              <a:rPr lang="en-US" altLang="zh-CN" sz="2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UCB</a:t>
            </a:r>
            <a:r>
              <a:rPr lang="zh-CN" altLang="en-US" sz="2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算法，提出目标基站选择策略，优于传统策略（切换次数少）</a:t>
            </a:r>
            <a:endParaRPr lang="en-US" sz="28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94759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7007-5C2C-4E7D-8C28-A008DBA3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实际应用中的困难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F8C9B-DCEB-4B8C-BF8F-245C58AEF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落地的核心瓶颈</a:t>
            </a:r>
            <a:endParaRPr lang="en-US" altLang="zh-CN" dirty="0"/>
          </a:p>
          <a:p>
            <a:pPr lvl="1"/>
            <a:r>
              <a:rPr lang="zh-CN" altLang="en-US" dirty="0"/>
              <a:t>探索效率</a:t>
            </a:r>
            <a:endParaRPr lang="en-US" altLang="zh-CN" dirty="0"/>
          </a:p>
          <a:p>
            <a:pPr lvl="1"/>
            <a:r>
              <a:rPr lang="zh-CN" altLang="en-US" dirty="0"/>
              <a:t>样本利用率</a:t>
            </a:r>
            <a:endParaRPr lang="en-US" altLang="zh-CN" dirty="0"/>
          </a:p>
          <a:p>
            <a:pPr lvl="1"/>
            <a:r>
              <a:rPr lang="zh-CN" altLang="en-US" dirty="0"/>
              <a:t>可迁移性</a:t>
            </a:r>
            <a:endParaRPr lang="en-US" altLang="zh-CN" dirty="0"/>
          </a:p>
          <a:p>
            <a:r>
              <a:rPr lang="zh-CN" altLang="en-US" dirty="0"/>
              <a:t>针对互联网产品</a:t>
            </a:r>
            <a:endParaRPr lang="en-US" altLang="zh-CN" dirty="0"/>
          </a:p>
          <a:p>
            <a:pPr lvl="1"/>
            <a:r>
              <a:rPr lang="zh-CN" altLang="en-US" dirty="0"/>
              <a:t>互联网产品生命周期短，而</a:t>
            </a:r>
            <a:r>
              <a:rPr lang="en-US" altLang="zh-CN" dirty="0"/>
              <a:t>Explore</a:t>
            </a:r>
            <a:r>
              <a:rPr lang="zh-CN" altLang="en-US" dirty="0"/>
              <a:t>又是为了提升长期利益的，所以没有动力做</a:t>
            </a:r>
            <a:endParaRPr lang="en-US" altLang="zh-CN" dirty="0"/>
          </a:p>
          <a:p>
            <a:pPr lvl="1"/>
            <a:r>
              <a:rPr lang="zh-CN" altLang="en-US" dirty="0"/>
              <a:t>用户使用互联网产品时间越来越碎片化，</a:t>
            </a:r>
            <a:r>
              <a:rPr lang="en-US" altLang="zh-CN" dirty="0"/>
              <a:t>Explore</a:t>
            </a:r>
            <a:r>
              <a:rPr lang="zh-CN" altLang="en-US" dirty="0"/>
              <a:t>的时间长，难以体现出</a:t>
            </a:r>
            <a:r>
              <a:rPr lang="en-US" altLang="zh-CN" dirty="0"/>
              <a:t>Explore </a:t>
            </a:r>
            <a:r>
              <a:rPr lang="zh-CN" altLang="en-US" dirty="0"/>
              <a:t>的价值</a:t>
            </a:r>
            <a:endParaRPr lang="en-US" altLang="zh-CN" dirty="0"/>
          </a:p>
          <a:p>
            <a:pPr lvl="1"/>
            <a:r>
              <a:rPr lang="zh-CN" altLang="en-US" dirty="0"/>
              <a:t>同质化互联网产品多，用户选择多，稍有不慎，用户会流失</a:t>
            </a:r>
            <a:endParaRPr lang="en-US" altLang="zh-CN" dirty="0"/>
          </a:p>
          <a:p>
            <a:pPr lvl="1"/>
            <a:r>
              <a:rPr lang="zh-CN" altLang="en-US" dirty="0"/>
              <a:t>已经成规模的平台有固定红利，并没有动力做</a:t>
            </a:r>
            <a:r>
              <a:rPr lang="en-US" altLang="zh-CN" dirty="0"/>
              <a:t>Explore</a:t>
            </a:r>
            <a:r>
              <a:rPr lang="zh-CN" altLang="en-US" dirty="0"/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29740979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623AE3D-698E-443F-9423-29C0474C1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668486"/>
            <a:ext cx="10515600" cy="3534344"/>
          </a:xfrm>
        </p:spPr>
        <p:txBody>
          <a:bodyPr>
            <a:normAutofit/>
          </a:bodyPr>
          <a:lstStyle/>
          <a:p>
            <a:pPr algn="ctr"/>
            <a:r>
              <a:rPr lang="en-US" sz="166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95048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10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46 -0.29213 C 0.12344 -0.29213 0.23294 -0.17084 0.23294 -0.0213 C 0.23294 0.12824 0.12344 0.25 -0.01146 0.25 C -0.14648 0.25 -0.25573 0.12824 -0.25573 -0.0213 C -0.25573 -0.17084 -0.14648 -0.29213 -0.01146 -0.29213 Z " pathEditMode="relative" rAng="0" ptsTypes="AAAAA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0590-272F-47C7-BEBA-F1D437038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321733"/>
            <a:ext cx="6105144" cy="1324506"/>
          </a:xfrm>
        </p:spPr>
        <p:txBody>
          <a:bodyPr anchor="ctr">
            <a:normAutofit/>
          </a:bodyPr>
          <a:lstStyle/>
          <a:p>
            <a:r>
              <a:rPr lang="zh-CN" altLang="en-US" sz="3600"/>
              <a:t>经验归纳</a:t>
            </a:r>
            <a:endParaRPr lang="en-US" sz="3600"/>
          </a:p>
        </p:txBody>
      </p:sp>
      <p:pic>
        <p:nvPicPr>
          <p:cNvPr id="5" name="Content Placeholder 4" descr="Customer service man frustrated">
            <a:extLst>
              <a:ext uri="{FF2B5EF4-FFF2-40B4-BE49-F238E27FC236}">
                <a16:creationId xmlns:a16="http://schemas.microsoft.com/office/drawing/2014/main" id="{1B99F623-9A17-4853-A292-A4D1C015B7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r="25741" b="-1"/>
          <a:stretch/>
        </p:blipFill>
        <p:spPr>
          <a:xfrm>
            <a:off x="992887" y="643467"/>
            <a:ext cx="3504530" cy="553349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FAD733F-4E8E-4A40-9B5D-970ED6B6B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5" y="1646239"/>
            <a:ext cx="6105145" cy="4530724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商家是不会让顾客占便宜的，买的不如卖的精，千万别信</a:t>
            </a:r>
            <a:endParaRPr lang="en-US" altLang="zh-CN" sz="24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r>
              <a:rPr lang="zh-CN" alt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我上次换了一个 </a:t>
            </a:r>
            <a:r>
              <a:rPr lang="en-US" altLang="zh-CN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team</a:t>
            </a:r>
            <a:r>
              <a:rPr lang="zh-CN" alt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，但是两年后依然没有得到 </a:t>
            </a:r>
            <a:r>
              <a:rPr lang="en-US" altLang="zh-CN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promotion</a:t>
            </a:r>
            <a:r>
              <a:rPr lang="zh-CN" alt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，这次不换了</a:t>
            </a:r>
            <a:endParaRPr lang="en-US" altLang="zh-CN" sz="24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r>
              <a:rPr lang="zh-CN" alt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有些人总是利用信息不对称的优势，引（诱）导他人做有些热想到达目的的事</a:t>
            </a:r>
            <a:endParaRPr lang="en-US" altLang="zh-CN" sz="24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r>
              <a:rPr lang="zh-CN" alt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我的第一感觉很准，而且一贯运气不错，我不想换</a:t>
            </a:r>
            <a:endParaRPr lang="en-US" altLang="zh-CN" sz="24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r>
              <a:rPr lang="zh-CN" alt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关闭的两扇门中，其中一个有奖品的概率是</a:t>
            </a:r>
            <a:r>
              <a:rPr lang="en-US" altLang="zh-CN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50%</a:t>
            </a:r>
            <a:r>
              <a:rPr lang="zh-CN" alt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，所以我换不换都没用</a:t>
            </a:r>
            <a:endParaRPr lang="en-US" sz="24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3035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B0462-C7AB-400D-9D13-5E969E42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穷举可能</a:t>
            </a:r>
            <a:r>
              <a:rPr lang="en-US" altLang="zh-CN" dirty="0"/>
              <a:t>-1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470C584-CABA-4861-84B1-8840C96720D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69055646"/>
                  </p:ext>
                </p:extLst>
              </p:nvPr>
            </p:nvGraphicFramePr>
            <p:xfrm>
              <a:off x="1120775" y="1825625"/>
              <a:ext cx="7959021" cy="41659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7003">
                      <a:extLst>
                        <a:ext uri="{9D8B030D-6E8A-4147-A177-3AD203B41FA5}">
                          <a16:colId xmlns:a16="http://schemas.microsoft.com/office/drawing/2014/main" val="3077768217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1158105064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4105484565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616483839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3935961461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2282928494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40638571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奖品之门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初始选择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打开之门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是否更换？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最终选择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是否中奖？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中奖概率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84182887"/>
                      </a:ext>
                    </a:extLst>
                  </a:tr>
                  <a:tr h="207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7553117"/>
                      </a:ext>
                    </a:extLst>
                  </a:tr>
                  <a:tr h="4989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73557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62325790"/>
                      </a:ext>
                    </a:extLst>
                  </a:tr>
                  <a:tr h="479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9569114"/>
                      </a:ext>
                    </a:extLst>
                  </a:tr>
                  <a:tr h="482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5668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106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977994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326517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470C584-CABA-4861-84B1-8840C96720D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69055646"/>
                  </p:ext>
                </p:extLst>
              </p:nvPr>
            </p:nvGraphicFramePr>
            <p:xfrm>
              <a:off x="1120775" y="1825625"/>
              <a:ext cx="7959021" cy="41659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7003">
                      <a:extLst>
                        <a:ext uri="{9D8B030D-6E8A-4147-A177-3AD203B41FA5}">
                          <a16:colId xmlns:a16="http://schemas.microsoft.com/office/drawing/2014/main" val="3077768217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1158105064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4105484565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616483839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3935961461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2282928494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40638571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奖品之门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初始选择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打开之门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是否更换？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最终选择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是否中奖？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中奖概率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84182887"/>
                      </a:ext>
                    </a:extLst>
                  </a:tr>
                  <a:tr h="4908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99465" t="-81250" r="-1070" b="-68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553117"/>
                      </a:ext>
                    </a:extLst>
                  </a:tr>
                  <a:tr h="4989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73557229"/>
                      </a:ext>
                    </a:extLst>
                  </a:tr>
                  <a:tr h="4908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99465" t="-280247" r="-1070" b="-4716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2325790"/>
                      </a:ext>
                    </a:extLst>
                  </a:tr>
                  <a:tr h="479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9569114"/>
                      </a:ext>
                    </a:extLst>
                  </a:tr>
                  <a:tr h="482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566834"/>
                      </a:ext>
                    </a:extLst>
                  </a:tr>
                  <a:tr h="4908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99465" t="-575309" r="-1070" b="-1765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3106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97799400"/>
                      </a:ext>
                    </a:extLst>
                  </a:tr>
                  <a:tr h="4908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99465" t="-749383" r="-1070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26517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EC7B62-5524-4832-8BAB-E132A24A0E23}"/>
                  </a:ext>
                </a:extLst>
              </p:cNvPr>
              <p:cNvSpPr txBox="1"/>
              <p:nvPr/>
            </p:nvSpPr>
            <p:spPr>
              <a:xfrm>
                <a:off x="9334248" y="1712633"/>
                <a:ext cx="2280900" cy="2085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更换</a:t>
                </a:r>
                <a:r>
                  <a:rPr lang="en-US" altLang="zh-CN" sz="2400" dirty="0"/>
                  <a:t>/</a:t>
                </a:r>
                <a:r>
                  <a:rPr lang="zh-CN" altLang="en-US" sz="2400" dirty="0"/>
                  <a:t>不更换选择而中奖可能性：</a:t>
                </a:r>
                <a:endParaRPr lang="en-US" altLang="zh-CN" sz="2400" dirty="0"/>
              </a:p>
              <a:p>
                <a:endParaRPr lang="en-US" altLang="zh-CN" dirty="0"/>
              </a:p>
              <a:p>
                <a:r>
                  <a:rPr lang="en-US" sz="280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EC7B62-5524-4832-8BAB-E132A24A0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248" y="1712633"/>
                <a:ext cx="2280900" cy="2085699"/>
              </a:xfrm>
              <a:prstGeom prst="rect">
                <a:avLst/>
              </a:prstGeom>
              <a:blipFill>
                <a:blip r:embed="rId3"/>
                <a:stretch>
                  <a:fillRect l="-4011" t="-2632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D7317147-4E54-4497-A44A-1562B996A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1120" y="3908615"/>
            <a:ext cx="2015330" cy="2024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B42123-D71E-4C57-BDD0-D4C5738F1D11}"/>
              </a:ext>
            </a:extLst>
          </p:cNvPr>
          <p:cNvSpPr txBox="1"/>
          <p:nvPr/>
        </p:nvSpPr>
        <p:spPr>
          <a:xfrm>
            <a:off x="1380805" y="6247377"/>
            <a:ext cx="5908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*</a:t>
            </a:r>
            <a:r>
              <a:rPr lang="zh-CN" altLang="en-US" dirty="0"/>
              <a:t>我们只用</a:t>
            </a:r>
            <a:r>
              <a:rPr lang="en-US" altLang="zh-CN" dirty="0"/>
              <a:t>A</a:t>
            </a:r>
            <a:r>
              <a:rPr lang="zh-CN" altLang="en-US" dirty="0"/>
              <a:t>号门举例，其他情况和</a:t>
            </a:r>
            <a:r>
              <a:rPr lang="en-US" altLang="zh-CN" dirty="0"/>
              <a:t>A</a:t>
            </a:r>
            <a:r>
              <a:rPr lang="zh-CN" altLang="en-US" dirty="0"/>
              <a:t>号门相同，复制即可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20E348-D2F0-47A9-AEA1-572E30321233}"/>
              </a:ext>
            </a:extLst>
          </p:cNvPr>
          <p:cNvSpPr/>
          <p:nvPr/>
        </p:nvSpPr>
        <p:spPr>
          <a:xfrm>
            <a:off x="1221246" y="2203152"/>
            <a:ext cx="7787742" cy="466405"/>
          </a:xfrm>
          <a:custGeom>
            <a:avLst/>
            <a:gdLst>
              <a:gd name="connsiteX0" fmla="*/ 0 w 7787742"/>
              <a:gd name="connsiteY0" fmla="*/ 0 h 466405"/>
              <a:gd name="connsiteX1" fmla="*/ 676934 w 7787742"/>
              <a:gd name="connsiteY1" fmla="*/ 0 h 466405"/>
              <a:gd name="connsiteX2" fmla="*/ 1120237 w 7787742"/>
              <a:gd name="connsiteY2" fmla="*/ 0 h 466405"/>
              <a:gd name="connsiteX3" fmla="*/ 1797171 w 7787742"/>
              <a:gd name="connsiteY3" fmla="*/ 0 h 466405"/>
              <a:gd name="connsiteX4" fmla="*/ 2162596 w 7787742"/>
              <a:gd name="connsiteY4" fmla="*/ 0 h 466405"/>
              <a:gd name="connsiteX5" fmla="*/ 2683776 w 7787742"/>
              <a:gd name="connsiteY5" fmla="*/ 0 h 466405"/>
              <a:gd name="connsiteX6" fmla="*/ 3360710 w 7787742"/>
              <a:gd name="connsiteY6" fmla="*/ 0 h 466405"/>
              <a:gd name="connsiteX7" fmla="*/ 3804012 w 7787742"/>
              <a:gd name="connsiteY7" fmla="*/ 0 h 466405"/>
              <a:gd name="connsiteX8" fmla="*/ 4403070 w 7787742"/>
              <a:gd name="connsiteY8" fmla="*/ 0 h 466405"/>
              <a:gd name="connsiteX9" fmla="*/ 4924249 w 7787742"/>
              <a:gd name="connsiteY9" fmla="*/ 0 h 466405"/>
              <a:gd name="connsiteX10" fmla="*/ 5679061 w 7787742"/>
              <a:gd name="connsiteY10" fmla="*/ 0 h 466405"/>
              <a:gd name="connsiteX11" fmla="*/ 6278118 w 7787742"/>
              <a:gd name="connsiteY11" fmla="*/ 0 h 466405"/>
              <a:gd name="connsiteX12" fmla="*/ 7032930 w 7787742"/>
              <a:gd name="connsiteY12" fmla="*/ 0 h 466405"/>
              <a:gd name="connsiteX13" fmla="*/ 7787742 w 7787742"/>
              <a:gd name="connsiteY13" fmla="*/ 0 h 466405"/>
              <a:gd name="connsiteX14" fmla="*/ 7787742 w 7787742"/>
              <a:gd name="connsiteY14" fmla="*/ 466405 h 466405"/>
              <a:gd name="connsiteX15" fmla="*/ 7032930 w 7787742"/>
              <a:gd name="connsiteY15" fmla="*/ 466405 h 466405"/>
              <a:gd name="connsiteX16" fmla="*/ 6278118 w 7787742"/>
              <a:gd name="connsiteY16" fmla="*/ 466405 h 466405"/>
              <a:gd name="connsiteX17" fmla="*/ 5523306 w 7787742"/>
              <a:gd name="connsiteY17" fmla="*/ 466405 h 466405"/>
              <a:gd name="connsiteX18" fmla="*/ 5080004 w 7787742"/>
              <a:gd name="connsiteY18" fmla="*/ 466405 h 466405"/>
              <a:gd name="connsiteX19" fmla="*/ 4480947 w 7787742"/>
              <a:gd name="connsiteY19" fmla="*/ 466405 h 466405"/>
              <a:gd name="connsiteX20" fmla="*/ 3726135 w 7787742"/>
              <a:gd name="connsiteY20" fmla="*/ 466405 h 466405"/>
              <a:gd name="connsiteX21" fmla="*/ 3360710 w 7787742"/>
              <a:gd name="connsiteY21" fmla="*/ 466405 h 466405"/>
              <a:gd name="connsiteX22" fmla="*/ 2683776 w 7787742"/>
              <a:gd name="connsiteY22" fmla="*/ 466405 h 466405"/>
              <a:gd name="connsiteX23" fmla="*/ 2006841 w 7787742"/>
              <a:gd name="connsiteY23" fmla="*/ 466405 h 466405"/>
              <a:gd name="connsiteX24" fmla="*/ 1329907 w 7787742"/>
              <a:gd name="connsiteY24" fmla="*/ 466405 h 466405"/>
              <a:gd name="connsiteX25" fmla="*/ 652972 w 7787742"/>
              <a:gd name="connsiteY25" fmla="*/ 466405 h 466405"/>
              <a:gd name="connsiteX26" fmla="*/ 0 w 7787742"/>
              <a:gd name="connsiteY26" fmla="*/ 466405 h 466405"/>
              <a:gd name="connsiteX27" fmla="*/ 0 w 7787742"/>
              <a:gd name="connsiteY27" fmla="*/ 0 h 4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787742" h="466405" extrusionOk="0">
                <a:moveTo>
                  <a:pt x="0" y="0"/>
                </a:moveTo>
                <a:cubicBezTo>
                  <a:pt x="200917" y="-8082"/>
                  <a:pt x="476245" y="5565"/>
                  <a:pt x="676934" y="0"/>
                </a:cubicBezTo>
                <a:cubicBezTo>
                  <a:pt x="877623" y="-5565"/>
                  <a:pt x="913149" y="24609"/>
                  <a:pt x="1120237" y="0"/>
                </a:cubicBezTo>
                <a:cubicBezTo>
                  <a:pt x="1327325" y="-24609"/>
                  <a:pt x="1463469" y="56054"/>
                  <a:pt x="1797171" y="0"/>
                </a:cubicBezTo>
                <a:cubicBezTo>
                  <a:pt x="2130873" y="-56054"/>
                  <a:pt x="1989894" y="8798"/>
                  <a:pt x="2162596" y="0"/>
                </a:cubicBezTo>
                <a:cubicBezTo>
                  <a:pt x="2335298" y="-8798"/>
                  <a:pt x="2450222" y="46441"/>
                  <a:pt x="2683776" y="0"/>
                </a:cubicBezTo>
                <a:cubicBezTo>
                  <a:pt x="2917330" y="-46441"/>
                  <a:pt x="3044127" y="77356"/>
                  <a:pt x="3360710" y="0"/>
                </a:cubicBezTo>
                <a:cubicBezTo>
                  <a:pt x="3677293" y="-77356"/>
                  <a:pt x="3584159" y="8871"/>
                  <a:pt x="3804012" y="0"/>
                </a:cubicBezTo>
                <a:cubicBezTo>
                  <a:pt x="4023865" y="-8871"/>
                  <a:pt x="4273182" y="34469"/>
                  <a:pt x="4403070" y="0"/>
                </a:cubicBezTo>
                <a:cubicBezTo>
                  <a:pt x="4532958" y="-34469"/>
                  <a:pt x="4726480" y="23169"/>
                  <a:pt x="4924249" y="0"/>
                </a:cubicBezTo>
                <a:cubicBezTo>
                  <a:pt x="5122018" y="-23169"/>
                  <a:pt x="5424237" y="7296"/>
                  <a:pt x="5679061" y="0"/>
                </a:cubicBezTo>
                <a:cubicBezTo>
                  <a:pt x="5933885" y="-7296"/>
                  <a:pt x="6026368" y="8149"/>
                  <a:pt x="6278118" y="0"/>
                </a:cubicBezTo>
                <a:cubicBezTo>
                  <a:pt x="6529868" y="-8149"/>
                  <a:pt x="6752590" y="55482"/>
                  <a:pt x="7032930" y="0"/>
                </a:cubicBezTo>
                <a:cubicBezTo>
                  <a:pt x="7313270" y="-55482"/>
                  <a:pt x="7521106" y="52211"/>
                  <a:pt x="7787742" y="0"/>
                </a:cubicBezTo>
                <a:cubicBezTo>
                  <a:pt x="7799325" y="94200"/>
                  <a:pt x="7742643" y="266901"/>
                  <a:pt x="7787742" y="466405"/>
                </a:cubicBezTo>
                <a:cubicBezTo>
                  <a:pt x="7517820" y="556707"/>
                  <a:pt x="7368013" y="408607"/>
                  <a:pt x="7032930" y="466405"/>
                </a:cubicBezTo>
                <a:cubicBezTo>
                  <a:pt x="6697847" y="524203"/>
                  <a:pt x="6589097" y="423226"/>
                  <a:pt x="6278118" y="466405"/>
                </a:cubicBezTo>
                <a:cubicBezTo>
                  <a:pt x="5967139" y="509584"/>
                  <a:pt x="5794817" y="450594"/>
                  <a:pt x="5523306" y="466405"/>
                </a:cubicBezTo>
                <a:cubicBezTo>
                  <a:pt x="5251795" y="482216"/>
                  <a:pt x="5278134" y="464367"/>
                  <a:pt x="5080004" y="466405"/>
                </a:cubicBezTo>
                <a:cubicBezTo>
                  <a:pt x="4881874" y="468443"/>
                  <a:pt x="4729084" y="438319"/>
                  <a:pt x="4480947" y="466405"/>
                </a:cubicBezTo>
                <a:cubicBezTo>
                  <a:pt x="4232810" y="494491"/>
                  <a:pt x="3983578" y="391986"/>
                  <a:pt x="3726135" y="466405"/>
                </a:cubicBezTo>
                <a:cubicBezTo>
                  <a:pt x="3468692" y="540824"/>
                  <a:pt x="3533360" y="427232"/>
                  <a:pt x="3360710" y="466405"/>
                </a:cubicBezTo>
                <a:cubicBezTo>
                  <a:pt x="3188060" y="505578"/>
                  <a:pt x="2857991" y="449737"/>
                  <a:pt x="2683776" y="466405"/>
                </a:cubicBezTo>
                <a:cubicBezTo>
                  <a:pt x="2509561" y="483073"/>
                  <a:pt x="2149635" y="388845"/>
                  <a:pt x="2006841" y="466405"/>
                </a:cubicBezTo>
                <a:cubicBezTo>
                  <a:pt x="1864047" y="543965"/>
                  <a:pt x="1495501" y="423995"/>
                  <a:pt x="1329907" y="466405"/>
                </a:cubicBezTo>
                <a:cubicBezTo>
                  <a:pt x="1164313" y="508815"/>
                  <a:pt x="960416" y="445114"/>
                  <a:pt x="652972" y="466405"/>
                </a:cubicBezTo>
                <a:cubicBezTo>
                  <a:pt x="345529" y="487696"/>
                  <a:pt x="230460" y="455824"/>
                  <a:pt x="0" y="466405"/>
                </a:cubicBezTo>
                <a:cubicBezTo>
                  <a:pt x="-24371" y="366300"/>
                  <a:pt x="29249" y="13214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4778156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E0EED2-36E9-4378-AD5A-4AF205475532}"/>
              </a:ext>
            </a:extLst>
          </p:cNvPr>
          <p:cNvSpPr/>
          <p:nvPr/>
        </p:nvSpPr>
        <p:spPr>
          <a:xfrm>
            <a:off x="1214084" y="3196310"/>
            <a:ext cx="7787742" cy="466405"/>
          </a:xfrm>
          <a:custGeom>
            <a:avLst/>
            <a:gdLst>
              <a:gd name="connsiteX0" fmla="*/ 0 w 7787742"/>
              <a:gd name="connsiteY0" fmla="*/ 0 h 466405"/>
              <a:gd name="connsiteX1" fmla="*/ 676934 w 7787742"/>
              <a:gd name="connsiteY1" fmla="*/ 0 h 466405"/>
              <a:gd name="connsiteX2" fmla="*/ 1120237 w 7787742"/>
              <a:gd name="connsiteY2" fmla="*/ 0 h 466405"/>
              <a:gd name="connsiteX3" fmla="*/ 1797171 w 7787742"/>
              <a:gd name="connsiteY3" fmla="*/ 0 h 466405"/>
              <a:gd name="connsiteX4" fmla="*/ 2162596 w 7787742"/>
              <a:gd name="connsiteY4" fmla="*/ 0 h 466405"/>
              <a:gd name="connsiteX5" fmla="*/ 2683776 w 7787742"/>
              <a:gd name="connsiteY5" fmla="*/ 0 h 466405"/>
              <a:gd name="connsiteX6" fmla="*/ 3360710 w 7787742"/>
              <a:gd name="connsiteY6" fmla="*/ 0 h 466405"/>
              <a:gd name="connsiteX7" fmla="*/ 3804012 w 7787742"/>
              <a:gd name="connsiteY7" fmla="*/ 0 h 466405"/>
              <a:gd name="connsiteX8" fmla="*/ 4403070 w 7787742"/>
              <a:gd name="connsiteY8" fmla="*/ 0 h 466405"/>
              <a:gd name="connsiteX9" fmla="*/ 4924249 w 7787742"/>
              <a:gd name="connsiteY9" fmla="*/ 0 h 466405"/>
              <a:gd name="connsiteX10" fmla="*/ 5679061 w 7787742"/>
              <a:gd name="connsiteY10" fmla="*/ 0 h 466405"/>
              <a:gd name="connsiteX11" fmla="*/ 6278118 w 7787742"/>
              <a:gd name="connsiteY11" fmla="*/ 0 h 466405"/>
              <a:gd name="connsiteX12" fmla="*/ 7032930 w 7787742"/>
              <a:gd name="connsiteY12" fmla="*/ 0 h 466405"/>
              <a:gd name="connsiteX13" fmla="*/ 7787742 w 7787742"/>
              <a:gd name="connsiteY13" fmla="*/ 0 h 466405"/>
              <a:gd name="connsiteX14" fmla="*/ 7787742 w 7787742"/>
              <a:gd name="connsiteY14" fmla="*/ 466405 h 466405"/>
              <a:gd name="connsiteX15" fmla="*/ 7032930 w 7787742"/>
              <a:gd name="connsiteY15" fmla="*/ 466405 h 466405"/>
              <a:gd name="connsiteX16" fmla="*/ 6278118 w 7787742"/>
              <a:gd name="connsiteY16" fmla="*/ 466405 h 466405"/>
              <a:gd name="connsiteX17" fmla="*/ 5523306 w 7787742"/>
              <a:gd name="connsiteY17" fmla="*/ 466405 h 466405"/>
              <a:gd name="connsiteX18" fmla="*/ 5080004 w 7787742"/>
              <a:gd name="connsiteY18" fmla="*/ 466405 h 466405"/>
              <a:gd name="connsiteX19" fmla="*/ 4480947 w 7787742"/>
              <a:gd name="connsiteY19" fmla="*/ 466405 h 466405"/>
              <a:gd name="connsiteX20" fmla="*/ 3726135 w 7787742"/>
              <a:gd name="connsiteY20" fmla="*/ 466405 h 466405"/>
              <a:gd name="connsiteX21" fmla="*/ 3360710 w 7787742"/>
              <a:gd name="connsiteY21" fmla="*/ 466405 h 466405"/>
              <a:gd name="connsiteX22" fmla="*/ 2683776 w 7787742"/>
              <a:gd name="connsiteY22" fmla="*/ 466405 h 466405"/>
              <a:gd name="connsiteX23" fmla="*/ 2006841 w 7787742"/>
              <a:gd name="connsiteY23" fmla="*/ 466405 h 466405"/>
              <a:gd name="connsiteX24" fmla="*/ 1329907 w 7787742"/>
              <a:gd name="connsiteY24" fmla="*/ 466405 h 466405"/>
              <a:gd name="connsiteX25" fmla="*/ 652972 w 7787742"/>
              <a:gd name="connsiteY25" fmla="*/ 466405 h 466405"/>
              <a:gd name="connsiteX26" fmla="*/ 0 w 7787742"/>
              <a:gd name="connsiteY26" fmla="*/ 466405 h 466405"/>
              <a:gd name="connsiteX27" fmla="*/ 0 w 7787742"/>
              <a:gd name="connsiteY27" fmla="*/ 0 h 4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787742" h="466405" extrusionOk="0">
                <a:moveTo>
                  <a:pt x="0" y="0"/>
                </a:moveTo>
                <a:cubicBezTo>
                  <a:pt x="200917" y="-8082"/>
                  <a:pt x="476245" y="5565"/>
                  <a:pt x="676934" y="0"/>
                </a:cubicBezTo>
                <a:cubicBezTo>
                  <a:pt x="877623" y="-5565"/>
                  <a:pt x="913149" y="24609"/>
                  <a:pt x="1120237" y="0"/>
                </a:cubicBezTo>
                <a:cubicBezTo>
                  <a:pt x="1327325" y="-24609"/>
                  <a:pt x="1463469" y="56054"/>
                  <a:pt x="1797171" y="0"/>
                </a:cubicBezTo>
                <a:cubicBezTo>
                  <a:pt x="2130873" y="-56054"/>
                  <a:pt x="1989894" y="8798"/>
                  <a:pt x="2162596" y="0"/>
                </a:cubicBezTo>
                <a:cubicBezTo>
                  <a:pt x="2335298" y="-8798"/>
                  <a:pt x="2450222" y="46441"/>
                  <a:pt x="2683776" y="0"/>
                </a:cubicBezTo>
                <a:cubicBezTo>
                  <a:pt x="2917330" y="-46441"/>
                  <a:pt x="3044127" y="77356"/>
                  <a:pt x="3360710" y="0"/>
                </a:cubicBezTo>
                <a:cubicBezTo>
                  <a:pt x="3677293" y="-77356"/>
                  <a:pt x="3584159" y="8871"/>
                  <a:pt x="3804012" y="0"/>
                </a:cubicBezTo>
                <a:cubicBezTo>
                  <a:pt x="4023865" y="-8871"/>
                  <a:pt x="4273182" y="34469"/>
                  <a:pt x="4403070" y="0"/>
                </a:cubicBezTo>
                <a:cubicBezTo>
                  <a:pt x="4532958" y="-34469"/>
                  <a:pt x="4726480" y="23169"/>
                  <a:pt x="4924249" y="0"/>
                </a:cubicBezTo>
                <a:cubicBezTo>
                  <a:pt x="5122018" y="-23169"/>
                  <a:pt x="5424237" y="7296"/>
                  <a:pt x="5679061" y="0"/>
                </a:cubicBezTo>
                <a:cubicBezTo>
                  <a:pt x="5933885" y="-7296"/>
                  <a:pt x="6026368" y="8149"/>
                  <a:pt x="6278118" y="0"/>
                </a:cubicBezTo>
                <a:cubicBezTo>
                  <a:pt x="6529868" y="-8149"/>
                  <a:pt x="6752590" y="55482"/>
                  <a:pt x="7032930" y="0"/>
                </a:cubicBezTo>
                <a:cubicBezTo>
                  <a:pt x="7313270" y="-55482"/>
                  <a:pt x="7521106" y="52211"/>
                  <a:pt x="7787742" y="0"/>
                </a:cubicBezTo>
                <a:cubicBezTo>
                  <a:pt x="7799325" y="94200"/>
                  <a:pt x="7742643" y="266901"/>
                  <a:pt x="7787742" y="466405"/>
                </a:cubicBezTo>
                <a:cubicBezTo>
                  <a:pt x="7517820" y="556707"/>
                  <a:pt x="7368013" y="408607"/>
                  <a:pt x="7032930" y="466405"/>
                </a:cubicBezTo>
                <a:cubicBezTo>
                  <a:pt x="6697847" y="524203"/>
                  <a:pt x="6589097" y="423226"/>
                  <a:pt x="6278118" y="466405"/>
                </a:cubicBezTo>
                <a:cubicBezTo>
                  <a:pt x="5967139" y="509584"/>
                  <a:pt x="5794817" y="450594"/>
                  <a:pt x="5523306" y="466405"/>
                </a:cubicBezTo>
                <a:cubicBezTo>
                  <a:pt x="5251795" y="482216"/>
                  <a:pt x="5278134" y="464367"/>
                  <a:pt x="5080004" y="466405"/>
                </a:cubicBezTo>
                <a:cubicBezTo>
                  <a:pt x="4881874" y="468443"/>
                  <a:pt x="4729084" y="438319"/>
                  <a:pt x="4480947" y="466405"/>
                </a:cubicBezTo>
                <a:cubicBezTo>
                  <a:pt x="4232810" y="494491"/>
                  <a:pt x="3983578" y="391986"/>
                  <a:pt x="3726135" y="466405"/>
                </a:cubicBezTo>
                <a:cubicBezTo>
                  <a:pt x="3468692" y="540824"/>
                  <a:pt x="3533360" y="427232"/>
                  <a:pt x="3360710" y="466405"/>
                </a:cubicBezTo>
                <a:cubicBezTo>
                  <a:pt x="3188060" y="505578"/>
                  <a:pt x="2857991" y="449737"/>
                  <a:pt x="2683776" y="466405"/>
                </a:cubicBezTo>
                <a:cubicBezTo>
                  <a:pt x="2509561" y="483073"/>
                  <a:pt x="2149635" y="388845"/>
                  <a:pt x="2006841" y="466405"/>
                </a:cubicBezTo>
                <a:cubicBezTo>
                  <a:pt x="1864047" y="543965"/>
                  <a:pt x="1495501" y="423995"/>
                  <a:pt x="1329907" y="466405"/>
                </a:cubicBezTo>
                <a:cubicBezTo>
                  <a:pt x="1164313" y="508815"/>
                  <a:pt x="960416" y="445114"/>
                  <a:pt x="652972" y="466405"/>
                </a:cubicBezTo>
                <a:cubicBezTo>
                  <a:pt x="345529" y="487696"/>
                  <a:pt x="230460" y="455824"/>
                  <a:pt x="0" y="466405"/>
                </a:cubicBezTo>
                <a:cubicBezTo>
                  <a:pt x="-24371" y="366300"/>
                  <a:pt x="29249" y="13214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4778156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0C0793-C1B8-492F-9F98-65D140E1C1C8}"/>
              </a:ext>
            </a:extLst>
          </p:cNvPr>
          <p:cNvSpPr/>
          <p:nvPr/>
        </p:nvSpPr>
        <p:spPr>
          <a:xfrm>
            <a:off x="1224547" y="4629757"/>
            <a:ext cx="7787742" cy="466405"/>
          </a:xfrm>
          <a:custGeom>
            <a:avLst/>
            <a:gdLst>
              <a:gd name="connsiteX0" fmla="*/ 0 w 7787742"/>
              <a:gd name="connsiteY0" fmla="*/ 0 h 466405"/>
              <a:gd name="connsiteX1" fmla="*/ 676934 w 7787742"/>
              <a:gd name="connsiteY1" fmla="*/ 0 h 466405"/>
              <a:gd name="connsiteX2" fmla="*/ 1120237 w 7787742"/>
              <a:gd name="connsiteY2" fmla="*/ 0 h 466405"/>
              <a:gd name="connsiteX3" fmla="*/ 1797171 w 7787742"/>
              <a:gd name="connsiteY3" fmla="*/ 0 h 466405"/>
              <a:gd name="connsiteX4" fmla="*/ 2162596 w 7787742"/>
              <a:gd name="connsiteY4" fmla="*/ 0 h 466405"/>
              <a:gd name="connsiteX5" fmla="*/ 2683776 w 7787742"/>
              <a:gd name="connsiteY5" fmla="*/ 0 h 466405"/>
              <a:gd name="connsiteX6" fmla="*/ 3360710 w 7787742"/>
              <a:gd name="connsiteY6" fmla="*/ 0 h 466405"/>
              <a:gd name="connsiteX7" fmla="*/ 3804012 w 7787742"/>
              <a:gd name="connsiteY7" fmla="*/ 0 h 466405"/>
              <a:gd name="connsiteX8" fmla="*/ 4403070 w 7787742"/>
              <a:gd name="connsiteY8" fmla="*/ 0 h 466405"/>
              <a:gd name="connsiteX9" fmla="*/ 4924249 w 7787742"/>
              <a:gd name="connsiteY9" fmla="*/ 0 h 466405"/>
              <a:gd name="connsiteX10" fmla="*/ 5679061 w 7787742"/>
              <a:gd name="connsiteY10" fmla="*/ 0 h 466405"/>
              <a:gd name="connsiteX11" fmla="*/ 6278118 w 7787742"/>
              <a:gd name="connsiteY11" fmla="*/ 0 h 466405"/>
              <a:gd name="connsiteX12" fmla="*/ 7032930 w 7787742"/>
              <a:gd name="connsiteY12" fmla="*/ 0 h 466405"/>
              <a:gd name="connsiteX13" fmla="*/ 7787742 w 7787742"/>
              <a:gd name="connsiteY13" fmla="*/ 0 h 466405"/>
              <a:gd name="connsiteX14" fmla="*/ 7787742 w 7787742"/>
              <a:gd name="connsiteY14" fmla="*/ 466405 h 466405"/>
              <a:gd name="connsiteX15" fmla="*/ 7032930 w 7787742"/>
              <a:gd name="connsiteY15" fmla="*/ 466405 h 466405"/>
              <a:gd name="connsiteX16" fmla="*/ 6278118 w 7787742"/>
              <a:gd name="connsiteY16" fmla="*/ 466405 h 466405"/>
              <a:gd name="connsiteX17" fmla="*/ 5523306 w 7787742"/>
              <a:gd name="connsiteY17" fmla="*/ 466405 h 466405"/>
              <a:gd name="connsiteX18" fmla="*/ 5080004 w 7787742"/>
              <a:gd name="connsiteY18" fmla="*/ 466405 h 466405"/>
              <a:gd name="connsiteX19" fmla="*/ 4480947 w 7787742"/>
              <a:gd name="connsiteY19" fmla="*/ 466405 h 466405"/>
              <a:gd name="connsiteX20" fmla="*/ 3726135 w 7787742"/>
              <a:gd name="connsiteY20" fmla="*/ 466405 h 466405"/>
              <a:gd name="connsiteX21" fmla="*/ 3360710 w 7787742"/>
              <a:gd name="connsiteY21" fmla="*/ 466405 h 466405"/>
              <a:gd name="connsiteX22" fmla="*/ 2683776 w 7787742"/>
              <a:gd name="connsiteY22" fmla="*/ 466405 h 466405"/>
              <a:gd name="connsiteX23" fmla="*/ 2006841 w 7787742"/>
              <a:gd name="connsiteY23" fmla="*/ 466405 h 466405"/>
              <a:gd name="connsiteX24" fmla="*/ 1329907 w 7787742"/>
              <a:gd name="connsiteY24" fmla="*/ 466405 h 466405"/>
              <a:gd name="connsiteX25" fmla="*/ 652972 w 7787742"/>
              <a:gd name="connsiteY25" fmla="*/ 466405 h 466405"/>
              <a:gd name="connsiteX26" fmla="*/ 0 w 7787742"/>
              <a:gd name="connsiteY26" fmla="*/ 466405 h 466405"/>
              <a:gd name="connsiteX27" fmla="*/ 0 w 7787742"/>
              <a:gd name="connsiteY27" fmla="*/ 0 h 4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787742" h="466405" extrusionOk="0">
                <a:moveTo>
                  <a:pt x="0" y="0"/>
                </a:moveTo>
                <a:cubicBezTo>
                  <a:pt x="200917" y="-8082"/>
                  <a:pt x="476245" y="5565"/>
                  <a:pt x="676934" y="0"/>
                </a:cubicBezTo>
                <a:cubicBezTo>
                  <a:pt x="877623" y="-5565"/>
                  <a:pt x="913149" y="24609"/>
                  <a:pt x="1120237" y="0"/>
                </a:cubicBezTo>
                <a:cubicBezTo>
                  <a:pt x="1327325" y="-24609"/>
                  <a:pt x="1463469" y="56054"/>
                  <a:pt x="1797171" y="0"/>
                </a:cubicBezTo>
                <a:cubicBezTo>
                  <a:pt x="2130873" y="-56054"/>
                  <a:pt x="1989894" y="8798"/>
                  <a:pt x="2162596" y="0"/>
                </a:cubicBezTo>
                <a:cubicBezTo>
                  <a:pt x="2335298" y="-8798"/>
                  <a:pt x="2450222" y="46441"/>
                  <a:pt x="2683776" y="0"/>
                </a:cubicBezTo>
                <a:cubicBezTo>
                  <a:pt x="2917330" y="-46441"/>
                  <a:pt x="3044127" y="77356"/>
                  <a:pt x="3360710" y="0"/>
                </a:cubicBezTo>
                <a:cubicBezTo>
                  <a:pt x="3677293" y="-77356"/>
                  <a:pt x="3584159" y="8871"/>
                  <a:pt x="3804012" y="0"/>
                </a:cubicBezTo>
                <a:cubicBezTo>
                  <a:pt x="4023865" y="-8871"/>
                  <a:pt x="4273182" y="34469"/>
                  <a:pt x="4403070" y="0"/>
                </a:cubicBezTo>
                <a:cubicBezTo>
                  <a:pt x="4532958" y="-34469"/>
                  <a:pt x="4726480" y="23169"/>
                  <a:pt x="4924249" y="0"/>
                </a:cubicBezTo>
                <a:cubicBezTo>
                  <a:pt x="5122018" y="-23169"/>
                  <a:pt x="5424237" y="7296"/>
                  <a:pt x="5679061" y="0"/>
                </a:cubicBezTo>
                <a:cubicBezTo>
                  <a:pt x="5933885" y="-7296"/>
                  <a:pt x="6026368" y="8149"/>
                  <a:pt x="6278118" y="0"/>
                </a:cubicBezTo>
                <a:cubicBezTo>
                  <a:pt x="6529868" y="-8149"/>
                  <a:pt x="6752590" y="55482"/>
                  <a:pt x="7032930" y="0"/>
                </a:cubicBezTo>
                <a:cubicBezTo>
                  <a:pt x="7313270" y="-55482"/>
                  <a:pt x="7521106" y="52211"/>
                  <a:pt x="7787742" y="0"/>
                </a:cubicBezTo>
                <a:cubicBezTo>
                  <a:pt x="7799325" y="94200"/>
                  <a:pt x="7742643" y="266901"/>
                  <a:pt x="7787742" y="466405"/>
                </a:cubicBezTo>
                <a:cubicBezTo>
                  <a:pt x="7517820" y="556707"/>
                  <a:pt x="7368013" y="408607"/>
                  <a:pt x="7032930" y="466405"/>
                </a:cubicBezTo>
                <a:cubicBezTo>
                  <a:pt x="6697847" y="524203"/>
                  <a:pt x="6589097" y="423226"/>
                  <a:pt x="6278118" y="466405"/>
                </a:cubicBezTo>
                <a:cubicBezTo>
                  <a:pt x="5967139" y="509584"/>
                  <a:pt x="5794817" y="450594"/>
                  <a:pt x="5523306" y="466405"/>
                </a:cubicBezTo>
                <a:cubicBezTo>
                  <a:pt x="5251795" y="482216"/>
                  <a:pt x="5278134" y="464367"/>
                  <a:pt x="5080004" y="466405"/>
                </a:cubicBezTo>
                <a:cubicBezTo>
                  <a:pt x="4881874" y="468443"/>
                  <a:pt x="4729084" y="438319"/>
                  <a:pt x="4480947" y="466405"/>
                </a:cubicBezTo>
                <a:cubicBezTo>
                  <a:pt x="4232810" y="494491"/>
                  <a:pt x="3983578" y="391986"/>
                  <a:pt x="3726135" y="466405"/>
                </a:cubicBezTo>
                <a:cubicBezTo>
                  <a:pt x="3468692" y="540824"/>
                  <a:pt x="3533360" y="427232"/>
                  <a:pt x="3360710" y="466405"/>
                </a:cubicBezTo>
                <a:cubicBezTo>
                  <a:pt x="3188060" y="505578"/>
                  <a:pt x="2857991" y="449737"/>
                  <a:pt x="2683776" y="466405"/>
                </a:cubicBezTo>
                <a:cubicBezTo>
                  <a:pt x="2509561" y="483073"/>
                  <a:pt x="2149635" y="388845"/>
                  <a:pt x="2006841" y="466405"/>
                </a:cubicBezTo>
                <a:cubicBezTo>
                  <a:pt x="1864047" y="543965"/>
                  <a:pt x="1495501" y="423995"/>
                  <a:pt x="1329907" y="466405"/>
                </a:cubicBezTo>
                <a:cubicBezTo>
                  <a:pt x="1164313" y="508815"/>
                  <a:pt x="960416" y="445114"/>
                  <a:pt x="652972" y="466405"/>
                </a:cubicBezTo>
                <a:cubicBezTo>
                  <a:pt x="345529" y="487696"/>
                  <a:pt x="230460" y="455824"/>
                  <a:pt x="0" y="466405"/>
                </a:cubicBezTo>
                <a:cubicBezTo>
                  <a:pt x="-24371" y="366300"/>
                  <a:pt x="29249" y="1321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254778156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BB6073-1F88-4AB4-962E-F15371F268BC}"/>
              </a:ext>
            </a:extLst>
          </p:cNvPr>
          <p:cNvSpPr/>
          <p:nvPr/>
        </p:nvSpPr>
        <p:spPr>
          <a:xfrm>
            <a:off x="1221246" y="5503312"/>
            <a:ext cx="7787742" cy="466405"/>
          </a:xfrm>
          <a:custGeom>
            <a:avLst/>
            <a:gdLst>
              <a:gd name="connsiteX0" fmla="*/ 0 w 7787742"/>
              <a:gd name="connsiteY0" fmla="*/ 0 h 466405"/>
              <a:gd name="connsiteX1" fmla="*/ 676934 w 7787742"/>
              <a:gd name="connsiteY1" fmla="*/ 0 h 466405"/>
              <a:gd name="connsiteX2" fmla="*/ 1120237 w 7787742"/>
              <a:gd name="connsiteY2" fmla="*/ 0 h 466405"/>
              <a:gd name="connsiteX3" fmla="*/ 1797171 w 7787742"/>
              <a:gd name="connsiteY3" fmla="*/ 0 h 466405"/>
              <a:gd name="connsiteX4" fmla="*/ 2162596 w 7787742"/>
              <a:gd name="connsiteY4" fmla="*/ 0 h 466405"/>
              <a:gd name="connsiteX5" fmla="*/ 2683776 w 7787742"/>
              <a:gd name="connsiteY5" fmla="*/ 0 h 466405"/>
              <a:gd name="connsiteX6" fmla="*/ 3360710 w 7787742"/>
              <a:gd name="connsiteY6" fmla="*/ 0 h 466405"/>
              <a:gd name="connsiteX7" fmla="*/ 3804012 w 7787742"/>
              <a:gd name="connsiteY7" fmla="*/ 0 h 466405"/>
              <a:gd name="connsiteX8" fmla="*/ 4403070 w 7787742"/>
              <a:gd name="connsiteY8" fmla="*/ 0 h 466405"/>
              <a:gd name="connsiteX9" fmla="*/ 4924249 w 7787742"/>
              <a:gd name="connsiteY9" fmla="*/ 0 h 466405"/>
              <a:gd name="connsiteX10" fmla="*/ 5679061 w 7787742"/>
              <a:gd name="connsiteY10" fmla="*/ 0 h 466405"/>
              <a:gd name="connsiteX11" fmla="*/ 6278118 w 7787742"/>
              <a:gd name="connsiteY11" fmla="*/ 0 h 466405"/>
              <a:gd name="connsiteX12" fmla="*/ 7032930 w 7787742"/>
              <a:gd name="connsiteY12" fmla="*/ 0 h 466405"/>
              <a:gd name="connsiteX13" fmla="*/ 7787742 w 7787742"/>
              <a:gd name="connsiteY13" fmla="*/ 0 h 466405"/>
              <a:gd name="connsiteX14" fmla="*/ 7787742 w 7787742"/>
              <a:gd name="connsiteY14" fmla="*/ 466405 h 466405"/>
              <a:gd name="connsiteX15" fmla="*/ 7032930 w 7787742"/>
              <a:gd name="connsiteY15" fmla="*/ 466405 h 466405"/>
              <a:gd name="connsiteX16" fmla="*/ 6278118 w 7787742"/>
              <a:gd name="connsiteY16" fmla="*/ 466405 h 466405"/>
              <a:gd name="connsiteX17" fmla="*/ 5523306 w 7787742"/>
              <a:gd name="connsiteY17" fmla="*/ 466405 h 466405"/>
              <a:gd name="connsiteX18" fmla="*/ 5080004 w 7787742"/>
              <a:gd name="connsiteY18" fmla="*/ 466405 h 466405"/>
              <a:gd name="connsiteX19" fmla="*/ 4480947 w 7787742"/>
              <a:gd name="connsiteY19" fmla="*/ 466405 h 466405"/>
              <a:gd name="connsiteX20" fmla="*/ 3726135 w 7787742"/>
              <a:gd name="connsiteY20" fmla="*/ 466405 h 466405"/>
              <a:gd name="connsiteX21" fmla="*/ 3360710 w 7787742"/>
              <a:gd name="connsiteY21" fmla="*/ 466405 h 466405"/>
              <a:gd name="connsiteX22" fmla="*/ 2683776 w 7787742"/>
              <a:gd name="connsiteY22" fmla="*/ 466405 h 466405"/>
              <a:gd name="connsiteX23" fmla="*/ 2006841 w 7787742"/>
              <a:gd name="connsiteY23" fmla="*/ 466405 h 466405"/>
              <a:gd name="connsiteX24" fmla="*/ 1329907 w 7787742"/>
              <a:gd name="connsiteY24" fmla="*/ 466405 h 466405"/>
              <a:gd name="connsiteX25" fmla="*/ 652972 w 7787742"/>
              <a:gd name="connsiteY25" fmla="*/ 466405 h 466405"/>
              <a:gd name="connsiteX26" fmla="*/ 0 w 7787742"/>
              <a:gd name="connsiteY26" fmla="*/ 466405 h 466405"/>
              <a:gd name="connsiteX27" fmla="*/ 0 w 7787742"/>
              <a:gd name="connsiteY27" fmla="*/ 0 h 4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787742" h="466405" extrusionOk="0">
                <a:moveTo>
                  <a:pt x="0" y="0"/>
                </a:moveTo>
                <a:cubicBezTo>
                  <a:pt x="200917" y="-8082"/>
                  <a:pt x="476245" y="5565"/>
                  <a:pt x="676934" y="0"/>
                </a:cubicBezTo>
                <a:cubicBezTo>
                  <a:pt x="877623" y="-5565"/>
                  <a:pt x="913149" y="24609"/>
                  <a:pt x="1120237" y="0"/>
                </a:cubicBezTo>
                <a:cubicBezTo>
                  <a:pt x="1327325" y="-24609"/>
                  <a:pt x="1463469" y="56054"/>
                  <a:pt x="1797171" y="0"/>
                </a:cubicBezTo>
                <a:cubicBezTo>
                  <a:pt x="2130873" y="-56054"/>
                  <a:pt x="1989894" y="8798"/>
                  <a:pt x="2162596" y="0"/>
                </a:cubicBezTo>
                <a:cubicBezTo>
                  <a:pt x="2335298" y="-8798"/>
                  <a:pt x="2450222" y="46441"/>
                  <a:pt x="2683776" y="0"/>
                </a:cubicBezTo>
                <a:cubicBezTo>
                  <a:pt x="2917330" y="-46441"/>
                  <a:pt x="3044127" y="77356"/>
                  <a:pt x="3360710" y="0"/>
                </a:cubicBezTo>
                <a:cubicBezTo>
                  <a:pt x="3677293" y="-77356"/>
                  <a:pt x="3584159" y="8871"/>
                  <a:pt x="3804012" y="0"/>
                </a:cubicBezTo>
                <a:cubicBezTo>
                  <a:pt x="4023865" y="-8871"/>
                  <a:pt x="4273182" y="34469"/>
                  <a:pt x="4403070" y="0"/>
                </a:cubicBezTo>
                <a:cubicBezTo>
                  <a:pt x="4532958" y="-34469"/>
                  <a:pt x="4726480" y="23169"/>
                  <a:pt x="4924249" y="0"/>
                </a:cubicBezTo>
                <a:cubicBezTo>
                  <a:pt x="5122018" y="-23169"/>
                  <a:pt x="5424237" y="7296"/>
                  <a:pt x="5679061" y="0"/>
                </a:cubicBezTo>
                <a:cubicBezTo>
                  <a:pt x="5933885" y="-7296"/>
                  <a:pt x="6026368" y="8149"/>
                  <a:pt x="6278118" y="0"/>
                </a:cubicBezTo>
                <a:cubicBezTo>
                  <a:pt x="6529868" y="-8149"/>
                  <a:pt x="6752590" y="55482"/>
                  <a:pt x="7032930" y="0"/>
                </a:cubicBezTo>
                <a:cubicBezTo>
                  <a:pt x="7313270" y="-55482"/>
                  <a:pt x="7521106" y="52211"/>
                  <a:pt x="7787742" y="0"/>
                </a:cubicBezTo>
                <a:cubicBezTo>
                  <a:pt x="7799325" y="94200"/>
                  <a:pt x="7742643" y="266901"/>
                  <a:pt x="7787742" y="466405"/>
                </a:cubicBezTo>
                <a:cubicBezTo>
                  <a:pt x="7517820" y="556707"/>
                  <a:pt x="7368013" y="408607"/>
                  <a:pt x="7032930" y="466405"/>
                </a:cubicBezTo>
                <a:cubicBezTo>
                  <a:pt x="6697847" y="524203"/>
                  <a:pt x="6589097" y="423226"/>
                  <a:pt x="6278118" y="466405"/>
                </a:cubicBezTo>
                <a:cubicBezTo>
                  <a:pt x="5967139" y="509584"/>
                  <a:pt x="5794817" y="450594"/>
                  <a:pt x="5523306" y="466405"/>
                </a:cubicBezTo>
                <a:cubicBezTo>
                  <a:pt x="5251795" y="482216"/>
                  <a:pt x="5278134" y="464367"/>
                  <a:pt x="5080004" y="466405"/>
                </a:cubicBezTo>
                <a:cubicBezTo>
                  <a:pt x="4881874" y="468443"/>
                  <a:pt x="4729084" y="438319"/>
                  <a:pt x="4480947" y="466405"/>
                </a:cubicBezTo>
                <a:cubicBezTo>
                  <a:pt x="4232810" y="494491"/>
                  <a:pt x="3983578" y="391986"/>
                  <a:pt x="3726135" y="466405"/>
                </a:cubicBezTo>
                <a:cubicBezTo>
                  <a:pt x="3468692" y="540824"/>
                  <a:pt x="3533360" y="427232"/>
                  <a:pt x="3360710" y="466405"/>
                </a:cubicBezTo>
                <a:cubicBezTo>
                  <a:pt x="3188060" y="505578"/>
                  <a:pt x="2857991" y="449737"/>
                  <a:pt x="2683776" y="466405"/>
                </a:cubicBezTo>
                <a:cubicBezTo>
                  <a:pt x="2509561" y="483073"/>
                  <a:pt x="2149635" y="388845"/>
                  <a:pt x="2006841" y="466405"/>
                </a:cubicBezTo>
                <a:cubicBezTo>
                  <a:pt x="1864047" y="543965"/>
                  <a:pt x="1495501" y="423995"/>
                  <a:pt x="1329907" y="466405"/>
                </a:cubicBezTo>
                <a:cubicBezTo>
                  <a:pt x="1164313" y="508815"/>
                  <a:pt x="960416" y="445114"/>
                  <a:pt x="652972" y="466405"/>
                </a:cubicBezTo>
                <a:cubicBezTo>
                  <a:pt x="345529" y="487696"/>
                  <a:pt x="230460" y="455824"/>
                  <a:pt x="0" y="466405"/>
                </a:cubicBezTo>
                <a:cubicBezTo>
                  <a:pt x="-24371" y="366300"/>
                  <a:pt x="29249" y="1321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254778156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9" grpId="0" animBg="1"/>
      <p:bldP spid="11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B0462-C7AB-400D-9D13-5E969E42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穷举可能</a:t>
            </a:r>
            <a:r>
              <a:rPr lang="en-US" altLang="zh-CN" dirty="0"/>
              <a:t>-2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470C584-CABA-4861-84B1-8840C96720D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50182756"/>
                  </p:ext>
                </p:extLst>
              </p:nvPr>
            </p:nvGraphicFramePr>
            <p:xfrm>
              <a:off x="1120775" y="1825625"/>
              <a:ext cx="10233027" cy="38489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7003">
                      <a:extLst>
                        <a:ext uri="{9D8B030D-6E8A-4147-A177-3AD203B41FA5}">
                          <a16:colId xmlns:a16="http://schemas.microsoft.com/office/drawing/2014/main" val="3077768217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1158105064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1991791402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4105484565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3210589466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616483839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3935961461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2282928494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40638571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奖品之门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初始选择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选择概率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打开之门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打开概率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是否更换？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最终选择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是否中奖？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中奖概率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4182887"/>
                      </a:ext>
                    </a:extLst>
                  </a:tr>
                  <a:tr h="207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7553117"/>
                      </a:ext>
                    </a:extLst>
                  </a:tr>
                  <a:tr h="3815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73557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62325790"/>
                      </a:ext>
                    </a:extLst>
                  </a:tr>
                  <a:tr h="355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9569114"/>
                      </a:ext>
                    </a:extLst>
                  </a:tr>
                  <a:tr h="390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25668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∗1=</m:t>
                                </m:r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3106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977994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∗1=</m:t>
                                </m:r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326517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470C584-CABA-4861-84B1-8840C96720D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50182756"/>
                  </p:ext>
                </p:extLst>
              </p:nvPr>
            </p:nvGraphicFramePr>
            <p:xfrm>
              <a:off x="1120775" y="1825625"/>
              <a:ext cx="10233027" cy="38489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7003">
                      <a:extLst>
                        <a:ext uri="{9D8B030D-6E8A-4147-A177-3AD203B41FA5}">
                          <a16:colId xmlns:a16="http://schemas.microsoft.com/office/drawing/2014/main" val="3077768217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1158105064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1991791402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4105484565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3210589466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616483839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3935961461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2282928494"/>
                        </a:ext>
                      </a:extLst>
                    </a:gridCol>
                    <a:gridCol w="1137003">
                      <a:extLst>
                        <a:ext uri="{9D8B030D-6E8A-4147-A177-3AD203B41FA5}">
                          <a16:colId xmlns:a16="http://schemas.microsoft.com/office/drawing/2014/main" val="40638571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奖品之门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初始选择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选择概率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打开之门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打开概率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是否更换？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最终选择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是否中奖？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中奖概率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4182887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98930" t="-80247" r="-2139" b="-6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553117"/>
                      </a:ext>
                    </a:extLst>
                  </a:tr>
                  <a:tr h="3815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73557229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98930" t="-256790" r="-2139" b="-4345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23257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9569114"/>
                      </a:ext>
                    </a:extLst>
                  </a:tr>
                  <a:tr h="390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2566834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98930" t="-509877" r="-2139" b="-18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3106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97799400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98930" t="-685185" r="-2139" b="-61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26517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0E31B3-CED1-46AD-980A-608F8A88E784}"/>
                  </a:ext>
                </a:extLst>
              </p:cNvPr>
              <p:cNvSpPr txBox="1"/>
              <p:nvPr/>
            </p:nvSpPr>
            <p:spPr>
              <a:xfrm>
                <a:off x="978266" y="5916735"/>
                <a:ext cx="7273635" cy="700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更换选择而中奖可能性：</a:t>
                </a:r>
                <a:r>
                  <a:rPr lang="en-US" sz="280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0E31B3-CED1-46AD-980A-608F8A88E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66" y="5916735"/>
                <a:ext cx="7273635" cy="700705"/>
              </a:xfrm>
              <a:prstGeom prst="rect">
                <a:avLst/>
              </a:prstGeom>
              <a:blipFill>
                <a:blip r:embed="rId3"/>
                <a:stretch>
                  <a:fillRect l="-1256" b="-1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160500C-CC64-4C45-A637-69A4732A0DE9}"/>
              </a:ext>
            </a:extLst>
          </p:cNvPr>
          <p:cNvSpPr/>
          <p:nvPr/>
        </p:nvSpPr>
        <p:spPr>
          <a:xfrm>
            <a:off x="6824546" y="2222809"/>
            <a:ext cx="4536688" cy="4460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7A2F1D-7FEB-4DAA-A39C-D992F8D9D178}"/>
              </a:ext>
            </a:extLst>
          </p:cNvPr>
          <p:cNvSpPr/>
          <p:nvPr/>
        </p:nvSpPr>
        <p:spPr>
          <a:xfrm>
            <a:off x="6824546" y="3104334"/>
            <a:ext cx="4536688" cy="4460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B57CC62-8947-4B6E-AD85-52A2E5C71EAF}"/>
              </a:ext>
            </a:extLst>
          </p:cNvPr>
          <p:cNvSpPr/>
          <p:nvPr/>
        </p:nvSpPr>
        <p:spPr>
          <a:xfrm>
            <a:off x="6824546" y="4344854"/>
            <a:ext cx="4536688" cy="44604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F6F3EF-B8B1-4222-A02F-9B934E8432FB}"/>
              </a:ext>
            </a:extLst>
          </p:cNvPr>
          <p:cNvSpPr/>
          <p:nvPr/>
        </p:nvSpPr>
        <p:spPr>
          <a:xfrm>
            <a:off x="6820832" y="5210933"/>
            <a:ext cx="4536688" cy="44604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AC9392-6C7B-41FF-93F5-CD8C382BEBF6}"/>
              </a:ext>
            </a:extLst>
          </p:cNvPr>
          <p:cNvSpPr/>
          <p:nvPr/>
        </p:nvSpPr>
        <p:spPr>
          <a:xfrm>
            <a:off x="3393103" y="1690687"/>
            <a:ext cx="1141111" cy="4097993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232CAE5-0E1C-4707-BE6F-025E6AF90B55}"/>
              </a:ext>
            </a:extLst>
          </p:cNvPr>
          <p:cNvSpPr/>
          <p:nvPr/>
        </p:nvSpPr>
        <p:spPr>
          <a:xfrm>
            <a:off x="5661463" y="1691947"/>
            <a:ext cx="1141111" cy="4097993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7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4927</TotalTime>
  <Words>4088</Words>
  <Application>Microsoft Office PowerPoint</Application>
  <PresentationFormat>Widescreen</PresentationFormat>
  <Paragraphs>772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Helvetica Neue</vt:lpstr>
      <vt:lpstr>Arial</vt:lpstr>
      <vt:lpstr>Arial Black</vt:lpstr>
      <vt:lpstr>Cambria Math</vt:lpstr>
      <vt:lpstr>Corbel</vt:lpstr>
      <vt:lpstr>Depth</vt:lpstr>
      <vt:lpstr>PowerPoint Presentation</vt:lpstr>
      <vt:lpstr>深度利用 vs. 随机探索</vt:lpstr>
      <vt:lpstr>代码位置</vt:lpstr>
      <vt:lpstr>智能三门 问题  （非强化学习 问题）</vt:lpstr>
      <vt:lpstr>智能之门</vt:lpstr>
      <vt:lpstr>解决方案</vt:lpstr>
      <vt:lpstr>经验归纳</vt:lpstr>
      <vt:lpstr>穷举可能-1</vt:lpstr>
      <vt:lpstr>穷举可能-2</vt:lpstr>
      <vt:lpstr>贝叶斯定理</vt:lpstr>
      <vt:lpstr>理论推导</vt:lpstr>
      <vt:lpstr>代码模拟</vt:lpstr>
      <vt:lpstr>多臂老虎机 问题  （无状态单动作强化学习问题）</vt:lpstr>
      <vt:lpstr>欢迎来到魔法世界！</vt:lpstr>
      <vt:lpstr>K台老虎机 vs. K臂老虎机</vt:lpstr>
      <vt:lpstr>第一类老虎机研究平台</vt:lpstr>
      <vt:lpstr>第二类老虎机研究平台</vt:lpstr>
      <vt:lpstr>多臂老虎机</vt:lpstr>
      <vt:lpstr>计算动作价值</vt:lpstr>
      <vt:lpstr>实例计算</vt:lpstr>
      <vt:lpstr>动作与反馈</vt:lpstr>
      <vt:lpstr>平稳问题的 动作价值估算</vt:lpstr>
      <vt:lpstr>算法1 - Random</vt:lpstr>
      <vt:lpstr>四次试验结果</vt:lpstr>
      <vt:lpstr>算法2 – 贪心算法</vt:lpstr>
      <vt:lpstr>四种参数对比</vt:lpstr>
      <vt:lpstr>算法3 – E-贪心算法</vt:lpstr>
      <vt:lpstr>四种参数对比</vt:lpstr>
      <vt:lpstr>非平稳问题的动作价值估算</vt:lpstr>
      <vt:lpstr>算法4 – 乐观初始值</vt:lpstr>
      <vt:lpstr>Code</vt:lpstr>
      <vt:lpstr>乐观初始值-1</vt:lpstr>
      <vt:lpstr>乐观初始值-2</vt:lpstr>
      <vt:lpstr>乐观初始值-3</vt:lpstr>
      <vt:lpstr>算法5 – 梯度上升法</vt:lpstr>
      <vt:lpstr>动作价值函数更新</vt:lpstr>
      <vt:lpstr>Code</vt:lpstr>
      <vt:lpstr>参数τ对 E&amp;E 的影响</vt:lpstr>
      <vt:lpstr>PowerPoint Presentation</vt:lpstr>
      <vt:lpstr>PowerPoint Presentation</vt:lpstr>
      <vt:lpstr>PowerPoint Presentation</vt:lpstr>
      <vt:lpstr>算法6 –置信上界法UCB(Upper Confidence Bound)</vt:lpstr>
      <vt:lpstr>置信度、置信区间、置信上界</vt:lpstr>
      <vt:lpstr>置信区间和置信上界的变化</vt:lpstr>
      <vt:lpstr>Code</vt:lpstr>
      <vt:lpstr>UCB算法工作原理</vt:lpstr>
      <vt:lpstr>前10步算法执行情况</vt:lpstr>
      <vt:lpstr>PowerPoint Presentation</vt:lpstr>
      <vt:lpstr>算法7 – Thompson后验采样</vt:lpstr>
      <vt:lpstr>Beta分布（图）</vt:lpstr>
      <vt:lpstr>Code</vt:lpstr>
      <vt:lpstr>PowerPoint Presentation</vt:lpstr>
      <vt:lpstr>PowerPoint Presentation</vt:lpstr>
      <vt:lpstr>算法比较</vt:lpstr>
      <vt:lpstr>算法比较-1</vt:lpstr>
      <vt:lpstr>算法比较-2</vt:lpstr>
      <vt:lpstr>评价算法优劣</vt:lpstr>
      <vt:lpstr>特征选择</vt:lpstr>
      <vt:lpstr>优劣距离法 TOPSIS</vt:lpstr>
      <vt:lpstr>多维向量的界距离计算</vt:lpstr>
      <vt:lpstr>医疗 – 临床试验</vt:lpstr>
      <vt:lpstr>医疗-新药开发</vt:lpstr>
      <vt:lpstr>金融</vt:lpstr>
      <vt:lpstr>动态定价</vt:lpstr>
      <vt:lpstr>推荐系统</vt:lpstr>
      <vt:lpstr>电信</vt:lpstr>
      <vt:lpstr>实际应用中的困难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Xiaowu Hu</dc:creator>
  <cp:lastModifiedBy>Xiaowu Hu</cp:lastModifiedBy>
  <cp:revision>5</cp:revision>
  <dcterms:created xsi:type="dcterms:W3CDTF">2021-12-24T11:11:10Z</dcterms:created>
  <dcterms:modified xsi:type="dcterms:W3CDTF">2022-01-16T04:18:15Z</dcterms:modified>
</cp:coreProperties>
</file>